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8" r:id="rId2"/>
    <p:sldId id="325" r:id="rId3"/>
    <p:sldId id="327" r:id="rId4"/>
    <p:sldId id="329" r:id="rId5"/>
    <p:sldId id="326" r:id="rId6"/>
    <p:sldId id="330" r:id="rId7"/>
    <p:sldId id="335" r:id="rId8"/>
    <p:sldId id="331" r:id="rId9"/>
    <p:sldId id="336" r:id="rId10"/>
    <p:sldId id="332" r:id="rId11"/>
    <p:sldId id="333" r:id="rId12"/>
    <p:sldId id="337" r:id="rId13"/>
    <p:sldId id="338" r:id="rId14"/>
    <p:sldId id="33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9FE"/>
    <a:srgbClr val="FFFFFF"/>
    <a:srgbClr val="F9F9F9"/>
    <a:srgbClr val="F96247"/>
    <a:srgbClr val="51BCC4"/>
    <a:srgbClr val="FEE9DE"/>
    <a:srgbClr val="3E4651"/>
    <a:srgbClr val="FE8884"/>
    <a:srgbClr val="E98A9E"/>
    <a:srgbClr val="CFC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9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6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3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7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9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5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9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8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4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6" y="400050"/>
            <a:ext cx="11287124" cy="3092450"/>
          </a:xfrm>
          <a:prstGeom prst="rect">
            <a:avLst/>
          </a:prstGeom>
          <a:solidFill>
            <a:srgbClr val="EAC096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8624" y="3492500"/>
            <a:ext cx="11287125" cy="3092450"/>
          </a:xfrm>
          <a:prstGeom prst="rect">
            <a:avLst/>
          </a:prstGeom>
          <a:solidFill>
            <a:srgbClr val="EAC096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28624" y="2786779"/>
            <a:ext cx="11287125" cy="1360642"/>
          </a:xfrm>
          <a:prstGeom prst="rect">
            <a:avLst/>
          </a:prstGeom>
          <a:solidFill>
            <a:schemeClr val="bg1">
              <a:alpha val="94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83650" y="1138477"/>
            <a:ext cx="11224700" cy="3786705"/>
            <a:chOff x="2785870" y="1621231"/>
            <a:chExt cx="6836946" cy="3786705"/>
          </a:xfrm>
        </p:grpSpPr>
        <p:sp>
          <p:nvSpPr>
            <p:cNvPr id="34" name="자유형 33"/>
            <p:cNvSpPr/>
            <p:nvPr/>
          </p:nvSpPr>
          <p:spPr>
            <a:xfrm>
              <a:off x="3007268" y="1903195"/>
              <a:ext cx="6406333" cy="332720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14524 w 1713470"/>
                <a:gd name="connsiteY6" fmla="*/ 919999 h 1935892"/>
                <a:gd name="connsiteX7" fmla="*/ 0 w 1713470"/>
                <a:gd name="connsiteY7" fmla="*/ 0 h 1935892"/>
                <a:gd name="connsiteX0" fmla="*/ 0 w 1744949"/>
                <a:gd name="connsiteY0" fmla="*/ 146278 h 2082170"/>
                <a:gd name="connsiteX1" fmla="*/ 1744949 w 1744949"/>
                <a:gd name="connsiteY1" fmla="*/ 0 h 2082170"/>
                <a:gd name="connsiteX2" fmla="*/ 1705233 w 1744949"/>
                <a:gd name="connsiteY2" fmla="*/ 1637327 h 2082170"/>
                <a:gd name="connsiteX3" fmla="*/ 1713470 w 1744949"/>
                <a:gd name="connsiteY3" fmla="*/ 2040981 h 2082170"/>
                <a:gd name="connsiteX4" fmla="*/ 922638 w 1744949"/>
                <a:gd name="connsiteY4" fmla="*/ 2082170 h 2082170"/>
                <a:gd name="connsiteX5" fmla="*/ 32952 w 1744949"/>
                <a:gd name="connsiteY5" fmla="*/ 2073933 h 2082170"/>
                <a:gd name="connsiteX6" fmla="*/ 14524 w 1744949"/>
                <a:gd name="connsiteY6" fmla="*/ 1066277 h 2082170"/>
                <a:gd name="connsiteX7" fmla="*/ 0 w 1744949"/>
                <a:gd name="connsiteY7" fmla="*/ 146278 h 2082170"/>
                <a:gd name="connsiteX0" fmla="*/ 0 w 1727823"/>
                <a:gd name="connsiteY0" fmla="*/ 0 h 1935892"/>
                <a:gd name="connsiteX1" fmla="*/ 1727823 w 1727823"/>
                <a:gd name="connsiteY1" fmla="*/ 8238 h 1935892"/>
                <a:gd name="connsiteX2" fmla="*/ 1705233 w 1727823"/>
                <a:gd name="connsiteY2" fmla="*/ 1491049 h 1935892"/>
                <a:gd name="connsiteX3" fmla="*/ 1713470 w 1727823"/>
                <a:gd name="connsiteY3" fmla="*/ 1894703 h 1935892"/>
                <a:gd name="connsiteX4" fmla="*/ 922638 w 1727823"/>
                <a:gd name="connsiteY4" fmla="*/ 1935892 h 1935892"/>
                <a:gd name="connsiteX5" fmla="*/ 32952 w 1727823"/>
                <a:gd name="connsiteY5" fmla="*/ 1927655 h 1935892"/>
                <a:gd name="connsiteX6" fmla="*/ 14524 w 1727823"/>
                <a:gd name="connsiteY6" fmla="*/ 919999 h 1935892"/>
                <a:gd name="connsiteX7" fmla="*/ 0 w 1727823"/>
                <a:gd name="connsiteY7" fmla="*/ 0 h 1935892"/>
                <a:gd name="connsiteX0" fmla="*/ 0 w 1727823"/>
                <a:gd name="connsiteY0" fmla="*/ 0 h 2009471"/>
                <a:gd name="connsiteX1" fmla="*/ 1727823 w 1727823"/>
                <a:gd name="connsiteY1" fmla="*/ 8238 h 2009471"/>
                <a:gd name="connsiteX2" fmla="*/ 1705233 w 1727823"/>
                <a:gd name="connsiteY2" fmla="*/ 1491049 h 2009471"/>
                <a:gd name="connsiteX3" fmla="*/ 1713470 w 1727823"/>
                <a:gd name="connsiteY3" fmla="*/ 1894703 h 2009471"/>
                <a:gd name="connsiteX4" fmla="*/ 895236 w 1727823"/>
                <a:gd name="connsiteY4" fmla="*/ 2009471 h 2009471"/>
                <a:gd name="connsiteX5" fmla="*/ 32952 w 1727823"/>
                <a:gd name="connsiteY5" fmla="*/ 1927655 h 2009471"/>
                <a:gd name="connsiteX6" fmla="*/ 14524 w 1727823"/>
                <a:gd name="connsiteY6" fmla="*/ 919999 h 2009471"/>
                <a:gd name="connsiteX7" fmla="*/ 0 w 1727823"/>
                <a:gd name="connsiteY7" fmla="*/ 0 h 2009471"/>
                <a:gd name="connsiteX0" fmla="*/ 0 w 1727823"/>
                <a:gd name="connsiteY0" fmla="*/ 0 h 1927655"/>
                <a:gd name="connsiteX1" fmla="*/ 1727823 w 1727823"/>
                <a:gd name="connsiteY1" fmla="*/ 8238 h 1927655"/>
                <a:gd name="connsiteX2" fmla="*/ 1705233 w 1727823"/>
                <a:gd name="connsiteY2" fmla="*/ 1491049 h 1927655"/>
                <a:gd name="connsiteX3" fmla="*/ 1713470 w 1727823"/>
                <a:gd name="connsiteY3" fmla="*/ 1894703 h 1927655"/>
                <a:gd name="connsiteX4" fmla="*/ 878110 w 1727823"/>
                <a:gd name="connsiteY4" fmla="*/ 1913819 h 1927655"/>
                <a:gd name="connsiteX5" fmla="*/ 32952 w 1727823"/>
                <a:gd name="connsiteY5" fmla="*/ 1927655 h 1927655"/>
                <a:gd name="connsiteX6" fmla="*/ 14524 w 1727823"/>
                <a:gd name="connsiteY6" fmla="*/ 919999 h 1927655"/>
                <a:gd name="connsiteX7" fmla="*/ 0 w 1727823"/>
                <a:gd name="connsiteY7" fmla="*/ 0 h 192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7823" h="1927655">
                  <a:moveTo>
                    <a:pt x="0" y="0"/>
                  </a:moveTo>
                  <a:lnTo>
                    <a:pt x="1727823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878110" y="1913819"/>
                  </a:lnTo>
                  <a:lnTo>
                    <a:pt x="32952" y="1927655"/>
                  </a:lnTo>
                  <a:lnTo>
                    <a:pt x="14524" y="9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CCFD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800" dirty="0">
                  <a:solidFill>
                    <a:srgbClr val="FF0000"/>
                  </a:solidFill>
                  <a:latin typeface="Rockwell" panose="02060603020205020403" pitchFamily="18" charset="0"/>
                  <a:ea typeface="Sandoll 돌 01 Light" panose="020B0600000101010101" pitchFamily="34" charset="-127"/>
                </a:rPr>
                <a:t>Red Light</a:t>
              </a:r>
            </a:p>
            <a:p>
              <a:pPr algn="ctr"/>
              <a:r>
                <a:rPr lang="en-US" altLang="ko-KR" sz="4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ckwell" panose="02060603020205020403" pitchFamily="18" charset="0"/>
                  <a:ea typeface="Sandoll 돌 01 Light" panose="020B0600000101010101" pitchFamily="34" charset="-127"/>
                </a:rPr>
                <a:t>Crossing on the street</a:t>
              </a:r>
              <a:endParaRPr lang="ko-KR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  <a:ea typeface="Sandoll 돌 01 Light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8900000">
              <a:off x="2785870" y="1813648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 rot="18900000">
              <a:off x="8969202" y="4929992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 rot="2700000">
              <a:off x="2923419" y="4919833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 rot="2700000">
              <a:off x="8928170" y="1786742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자유형 55"/>
          <p:cNvSpPr/>
          <p:nvPr/>
        </p:nvSpPr>
        <p:spPr>
          <a:xfrm rot="5400000" flipH="1">
            <a:off x="-2989254" y="3440126"/>
            <a:ext cx="6407126" cy="428624"/>
          </a:xfrm>
          <a:custGeom>
            <a:avLst/>
            <a:gdLst>
              <a:gd name="connsiteX0" fmla="*/ 6407126 w 6407126"/>
              <a:gd name="connsiteY0" fmla="*/ 0 h 428624"/>
              <a:gd name="connsiteX1" fmla="*/ 279512 w 6407126"/>
              <a:gd name="connsiteY1" fmla="*/ 0 h 428624"/>
              <a:gd name="connsiteX2" fmla="*/ 0 w 6407126"/>
              <a:gd name="connsiteY2" fmla="*/ 91963 h 428624"/>
              <a:gd name="connsiteX3" fmla="*/ 0 w 6407126"/>
              <a:gd name="connsiteY3" fmla="*/ 428624 h 428624"/>
              <a:gd name="connsiteX4" fmla="*/ 5104358 w 6407126"/>
              <a:gd name="connsiteY4" fmla="*/ 428624 h 42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26" h="428624">
                <a:moveTo>
                  <a:pt x="6407126" y="0"/>
                </a:moveTo>
                <a:lnTo>
                  <a:pt x="279512" y="0"/>
                </a:lnTo>
                <a:lnTo>
                  <a:pt x="0" y="91963"/>
                </a:lnTo>
                <a:lnTo>
                  <a:pt x="0" y="428624"/>
                </a:lnTo>
                <a:lnTo>
                  <a:pt x="5104358" y="428624"/>
                </a:lnTo>
                <a:close/>
              </a:path>
            </a:pathLst>
          </a:custGeom>
          <a:solidFill>
            <a:srgbClr val="E0A16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평행 사변형 45"/>
          <p:cNvSpPr/>
          <p:nvPr/>
        </p:nvSpPr>
        <p:spPr>
          <a:xfrm rot="5400000" flipH="1">
            <a:off x="-1111812" y="3884076"/>
            <a:ext cx="2652244" cy="428624"/>
          </a:xfrm>
          <a:prstGeom prst="parallelogram">
            <a:avLst>
              <a:gd name="adj" fmla="val 290396"/>
            </a:avLst>
          </a:prstGeom>
          <a:solidFill>
            <a:schemeClr val="bg1">
              <a:alpha val="59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58100" y="4676926"/>
            <a:ext cx="6428170" cy="1308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Team</a:t>
            </a:r>
            <a:r>
              <a:rPr lang="ko-KR" altLang="en-US" sz="28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 </a:t>
            </a:r>
            <a:r>
              <a:rPr lang="en-US" altLang="ko-KR" sz="28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Name </a:t>
            </a:r>
            <a:r>
              <a:rPr lang="en-US" altLang="ko-KR" sz="36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: TTFF</a:t>
            </a:r>
          </a:p>
          <a:p>
            <a:pPr algn="ctr"/>
            <a:r>
              <a:rPr lang="en-US" altLang="ko-KR" sz="28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Professor </a:t>
            </a:r>
            <a:r>
              <a:rPr lang="en-US" altLang="ko-KR" sz="36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: Hwang </a:t>
            </a:r>
            <a:r>
              <a:rPr lang="en-US" altLang="ko-KR" sz="3600" dirty="0" err="1">
                <a:latin typeface="Rockwell" panose="02060603020205020403" pitchFamily="18" charset="0"/>
                <a:ea typeface="Sandoll 돌 01 Light" panose="020B0600000101010101" pitchFamily="34" charset="-127"/>
              </a:rPr>
              <a:t>Gyeongsun</a:t>
            </a:r>
            <a:r>
              <a:rPr lang="ko-KR" altLang="en-US" sz="36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 </a:t>
            </a:r>
          </a:p>
          <a:p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47" name="평행 사변형 46"/>
          <p:cNvSpPr/>
          <p:nvPr/>
        </p:nvSpPr>
        <p:spPr>
          <a:xfrm>
            <a:off x="257175" y="6584951"/>
            <a:ext cx="11458574" cy="273050"/>
          </a:xfrm>
          <a:prstGeom prst="parallelogram">
            <a:avLst>
              <a:gd name="adj" fmla="val 67168"/>
            </a:avLst>
          </a:prstGeom>
          <a:solidFill>
            <a:srgbClr val="DC944C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89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5" y="4000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09587" y="365733"/>
            <a:ext cx="1120977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Core Algorithms</a:t>
            </a:r>
            <a:endParaRPr lang="ko-KR" altLang="en-US" sz="45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55" name="그룹 7">
            <a:extLst>
              <a:ext uri="{FF2B5EF4-FFF2-40B4-BE49-F238E27FC236}">
                <a16:creationId xmlns:a16="http://schemas.microsoft.com/office/drawing/2014/main" id="{1CE1F5FE-9D96-4B70-AC8E-D4B685319528}"/>
              </a:ext>
            </a:extLst>
          </p:cNvPr>
          <p:cNvGrpSpPr>
            <a:grpSpLocks/>
          </p:cNvGrpSpPr>
          <p:nvPr/>
        </p:nvGrpSpPr>
        <p:grpSpPr bwMode="auto">
          <a:xfrm>
            <a:off x="8185723" y="1565745"/>
            <a:ext cx="3119437" cy="1150937"/>
            <a:chOff x="8477250" y="1214438"/>
            <a:chExt cx="3252788" cy="854075"/>
          </a:xfrm>
        </p:grpSpPr>
        <p:sp>
          <p:nvSpPr>
            <p:cNvPr id="56" name="사각형: 둥근 모서리 12">
              <a:extLst>
                <a:ext uri="{FF2B5EF4-FFF2-40B4-BE49-F238E27FC236}">
                  <a16:creationId xmlns:a16="http://schemas.microsoft.com/office/drawing/2014/main" id="{9FDA4C54-D639-488A-9BC4-B5A26C5B7329}"/>
                </a:ext>
              </a:extLst>
            </p:cNvPr>
            <p:cNvSpPr/>
            <p:nvPr/>
          </p:nvSpPr>
          <p:spPr>
            <a:xfrm>
              <a:off x="8477250" y="1214438"/>
              <a:ext cx="3252788" cy="854075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7" name="TextBox 5">
              <a:extLst>
                <a:ext uri="{FF2B5EF4-FFF2-40B4-BE49-F238E27FC236}">
                  <a16:creationId xmlns:a16="http://schemas.microsoft.com/office/drawing/2014/main" id="{185BFB13-3BC9-405C-BB8B-E4B554465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7620" y="1275116"/>
              <a:ext cx="3040597" cy="719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TrafficLight.cs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0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set red-light time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set green-light time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</p:txBody>
        </p:sp>
      </p:grpSp>
      <p:grpSp>
        <p:nvGrpSpPr>
          <p:cNvPr id="58" name="그룹 5">
            <a:extLst>
              <a:ext uri="{FF2B5EF4-FFF2-40B4-BE49-F238E27FC236}">
                <a16:creationId xmlns:a16="http://schemas.microsoft.com/office/drawing/2014/main" id="{D528D800-14E2-4719-BDEF-E2CD0CDEB7C8}"/>
              </a:ext>
            </a:extLst>
          </p:cNvPr>
          <p:cNvGrpSpPr>
            <a:grpSpLocks/>
          </p:cNvGrpSpPr>
          <p:nvPr/>
        </p:nvGrpSpPr>
        <p:grpSpPr bwMode="auto">
          <a:xfrm>
            <a:off x="8125398" y="3961282"/>
            <a:ext cx="3252787" cy="2192338"/>
            <a:chOff x="8467725" y="2666856"/>
            <a:chExt cx="3252788" cy="1689244"/>
          </a:xfrm>
        </p:grpSpPr>
        <p:sp>
          <p:nvSpPr>
            <p:cNvPr id="59" name="사각형: 둥근 모서리 12">
              <a:extLst>
                <a:ext uri="{FF2B5EF4-FFF2-40B4-BE49-F238E27FC236}">
                  <a16:creationId xmlns:a16="http://schemas.microsoft.com/office/drawing/2014/main" id="{373FDFD0-3D0C-479D-A8E4-63951CA4429A}"/>
                </a:ext>
              </a:extLst>
            </p:cNvPr>
            <p:cNvSpPr/>
            <p:nvPr/>
          </p:nvSpPr>
          <p:spPr>
            <a:xfrm>
              <a:off x="8467725" y="2666856"/>
              <a:ext cx="3252788" cy="1689244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5FFCBA97-58A6-442A-918B-7185A488D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9271" y="2741831"/>
              <a:ext cx="2964496" cy="1494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TrafficLightState.cs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4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if cur-light time &gt; red-light time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set light-color to green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set cur-light time=0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set car-Stop-Trigger active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set car-Go-Trigger inactive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else do opposite</a:t>
              </a:r>
            </a:p>
          </p:txBody>
        </p:sp>
      </p:grp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AB3CE8B8-9F45-4AFA-873E-6921F420AD9E}"/>
              </a:ext>
            </a:extLst>
          </p:cNvPr>
          <p:cNvSpPr/>
          <p:nvPr/>
        </p:nvSpPr>
        <p:spPr>
          <a:xfrm rot="5400000">
            <a:off x="9335072" y="3127845"/>
            <a:ext cx="835025" cy="4254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2" name="그룹 1">
            <a:extLst>
              <a:ext uri="{FF2B5EF4-FFF2-40B4-BE49-F238E27FC236}">
                <a16:creationId xmlns:a16="http://schemas.microsoft.com/office/drawing/2014/main" id="{3725A3EA-18A2-43FE-BB3A-B11A43DCBD0B}"/>
              </a:ext>
            </a:extLst>
          </p:cNvPr>
          <p:cNvGrpSpPr>
            <a:grpSpLocks/>
          </p:cNvGrpSpPr>
          <p:nvPr/>
        </p:nvGrpSpPr>
        <p:grpSpPr bwMode="auto">
          <a:xfrm>
            <a:off x="2792985" y="1459381"/>
            <a:ext cx="1310627" cy="1452562"/>
            <a:chOff x="3959225" y="2676525"/>
            <a:chExt cx="1113438" cy="936319"/>
          </a:xfrm>
        </p:grpSpPr>
        <p:sp>
          <p:nvSpPr>
            <p:cNvPr id="63" name="사각형: 둥근 모서리 12">
              <a:extLst>
                <a:ext uri="{FF2B5EF4-FFF2-40B4-BE49-F238E27FC236}">
                  <a16:creationId xmlns:a16="http://schemas.microsoft.com/office/drawing/2014/main" id="{F8CA2F39-9F74-4B29-A200-202895F9C1E0}"/>
                </a:ext>
              </a:extLst>
            </p:cNvPr>
            <p:cNvSpPr/>
            <p:nvPr/>
          </p:nvSpPr>
          <p:spPr>
            <a:xfrm>
              <a:off x="3959225" y="2676525"/>
              <a:ext cx="1039813" cy="936319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F54EF7F7-14D0-4A55-877F-BFA1455D5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992" y="2682412"/>
              <a:ext cx="1051671" cy="758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Car.cs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05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CarState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{MOVE STOP STAY}</a:t>
              </a:r>
              <a:endParaRPr lang="ko-KR" altLang="en-US" sz="1400" b="1" dirty="0"/>
            </a:p>
          </p:txBody>
        </p:sp>
      </p:grpSp>
      <p:grpSp>
        <p:nvGrpSpPr>
          <p:cNvPr id="65" name="그룹 2">
            <a:extLst>
              <a:ext uri="{FF2B5EF4-FFF2-40B4-BE49-F238E27FC236}">
                <a16:creationId xmlns:a16="http://schemas.microsoft.com/office/drawing/2014/main" id="{2AE9FF35-DC73-44C2-BBA0-406C66393712}"/>
              </a:ext>
            </a:extLst>
          </p:cNvPr>
          <p:cNvGrpSpPr>
            <a:grpSpLocks/>
          </p:cNvGrpSpPr>
          <p:nvPr/>
        </p:nvGrpSpPr>
        <p:grpSpPr bwMode="auto">
          <a:xfrm>
            <a:off x="1024510" y="4321645"/>
            <a:ext cx="1981200" cy="1304925"/>
            <a:chOff x="1223720" y="4728480"/>
            <a:chExt cx="2259013" cy="1522413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A67830D-8472-4446-A242-EAB4431A4DBA}"/>
                </a:ext>
              </a:extLst>
            </p:cNvPr>
            <p:cNvSpPr/>
            <p:nvPr/>
          </p:nvSpPr>
          <p:spPr>
            <a:xfrm>
              <a:off x="1223720" y="4728480"/>
              <a:ext cx="2259013" cy="1522413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67" name="TextBox 15">
              <a:extLst>
                <a:ext uri="{FF2B5EF4-FFF2-40B4-BE49-F238E27FC236}">
                  <a16:creationId xmlns:a16="http://schemas.microsoft.com/office/drawing/2014/main" id="{5B2FC64F-3120-4EA6-8757-07A68A3D7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6057" y="4792545"/>
              <a:ext cx="2037282" cy="1184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CarMove.cs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4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If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carstate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is Move forward</a:t>
              </a:r>
              <a:endParaRPr lang="ko-KR" altLang="en-US" sz="1100" b="1" dirty="0"/>
            </a:p>
          </p:txBody>
        </p:sp>
      </p:grp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DB0ED452-4E7E-4319-82DD-3E42A4841E31}"/>
              </a:ext>
            </a:extLst>
          </p:cNvPr>
          <p:cNvSpPr/>
          <p:nvPr/>
        </p:nvSpPr>
        <p:spPr>
          <a:xfrm rot="8056774">
            <a:off x="1624585" y="3380258"/>
            <a:ext cx="1195387" cy="50641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FB08AC2F-E8F6-47FD-A3A8-00F9B91350C7}"/>
              </a:ext>
            </a:extLst>
          </p:cNvPr>
          <p:cNvSpPr/>
          <p:nvPr/>
        </p:nvSpPr>
        <p:spPr>
          <a:xfrm rot="3197314">
            <a:off x="3762947" y="3378670"/>
            <a:ext cx="1209675" cy="5270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직사각형 2">
            <a:extLst>
              <a:ext uri="{FF2B5EF4-FFF2-40B4-BE49-F238E27FC236}">
                <a16:creationId xmlns:a16="http://schemas.microsoft.com/office/drawing/2014/main" id="{E8860133-DDA5-4FF9-A817-881376D33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878" y="1270379"/>
            <a:ext cx="91122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600" b="1" dirty="0">
                <a:solidFill>
                  <a:srgbClr val="FF0000"/>
                </a:solidFill>
              </a:rPr>
              <a:t>Car</a:t>
            </a:r>
          </a:p>
        </p:txBody>
      </p:sp>
      <p:grpSp>
        <p:nvGrpSpPr>
          <p:cNvPr id="71" name="그룹 4">
            <a:extLst>
              <a:ext uri="{FF2B5EF4-FFF2-40B4-BE49-F238E27FC236}">
                <a16:creationId xmlns:a16="http://schemas.microsoft.com/office/drawing/2014/main" id="{67BCE301-0565-49A5-9ED9-858F432C7D64}"/>
              </a:ext>
            </a:extLst>
          </p:cNvPr>
          <p:cNvGrpSpPr>
            <a:grpSpLocks/>
          </p:cNvGrpSpPr>
          <p:nvPr/>
        </p:nvGrpSpPr>
        <p:grpSpPr bwMode="auto">
          <a:xfrm>
            <a:off x="3794698" y="4283546"/>
            <a:ext cx="3021012" cy="1741487"/>
            <a:chOff x="3959225" y="4106705"/>
            <a:chExt cx="2965450" cy="2235358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FA9630F6-5051-4F9C-B5D1-922BB50E78DA}"/>
                </a:ext>
              </a:extLst>
            </p:cNvPr>
            <p:cNvSpPr/>
            <p:nvPr/>
          </p:nvSpPr>
          <p:spPr>
            <a:xfrm>
              <a:off x="3959225" y="4106705"/>
              <a:ext cx="2965450" cy="2235358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3" name="TextBox 17">
              <a:extLst>
                <a:ext uri="{FF2B5EF4-FFF2-40B4-BE49-F238E27FC236}">
                  <a16:creationId xmlns:a16="http://schemas.microsoft.com/office/drawing/2014/main" id="{698D04AA-5FDC-4ECF-B8E4-7FA1CF61E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4972" y="4208021"/>
              <a:ext cx="2682119" cy="1935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CarColider.cs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If enter Go-Trigger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set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carstate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=MOVE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If enter Stop-Trigger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set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carstate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=STOP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8551617-4A35-4448-AFE1-8921A6ABFCBB}"/>
              </a:ext>
            </a:extLst>
          </p:cNvPr>
          <p:cNvGrpSpPr>
            <a:grpSpLocks/>
          </p:cNvGrpSpPr>
          <p:nvPr/>
        </p:nvGrpSpPr>
        <p:grpSpPr bwMode="auto">
          <a:xfrm>
            <a:off x="6101335" y="4366095"/>
            <a:ext cx="2730500" cy="1087437"/>
            <a:chOff x="5966965" y="3732697"/>
            <a:chExt cx="2731256" cy="1088080"/>
          </a:xfrm>
        </p:grpSpPr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9A4D5F8C-5983-4F50-A196-A0BCB9990C2C}"/>
                </a:ext>
              </a:extLst>
            </p:cNvPr>
            <p:cNvSpPr/>
            <p:nvPr/>
          </p:nvSpPr>
          <p:spPr>
            <a:xfrm rot="10800000">
              <a:off x="6581498" y="4395075"/>
              <a:ext cx="1654633" cy="42570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10">
              <a:extLst>
                <a:ext uri="{FF2B5EF4-FFF2-40B4-BE49-F238E27FC236}">
                  <a16:creationId xmlns:a16="http://schemas.microsoft.com/office/drawing/2014/main" id="{42A1D62F-0BC0-43EA-A512-BC281DFB1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6965" y="3732697"/>
              <a:ext cx="2731256" cy="646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>
                  <a:solidFill>
                    <a:srgbClr val="FF0000"/>
                  </a:solidFill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Control car move by changing trigger state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직사각형 2">
            <a:extLst>
              <a:ext uri="{FF2B5EF4-FFF2-40B4-BE49-F238E27FC236}">
                <a16:creationId xmlns:a16="http://schemas.microsoft.com/office/drawing/2014/main" id="{2485990D-A3E4-4CF0-8EBD-C02E0B94C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2568" y="1417788"/>
            <a:ext cx="2842830" cy="81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600" b="1" dirty="0">
                <a:solidFill>
                  <a:srgbClr val="FF0000"/>
                </a:solidFill>
              </a:rPr>
              <a:t>Traffic-Light</a:t>
            </a:r>
          </a:p>
        </p:txBody>
      </p:sp>
    </p:spTree>
    <p:extLst>
      <p:ext uri="{BB962C8B-B14F-4D97-AF65-F5344CB8AC3E}">
        <p14:creationId xmlns:p14="http://schemas.microsoft.com/office/powerpoint/2010/main" val="281507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5" y="4000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10800" y="431376"/>
            <a:ext cx="1076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Problem and Solution</a:t>
            </a:r>
            <a:endParaRPr lang="ko-KR" altLang="en-US" sz="48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933450" y="1624013"/>
            <a:ext cx="393835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Problem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87454F-8A63-4FEF-AEFA-B9D1443E45C9}"/>
              </a:ext>
            </a:extLst>
          </p:cNvPr>
          <p:cNvSpPr/>
          <p:nvPr/>
        </p:nvSpPr>
        <p:spPr>
          <a:xfrm>
            <a:off x="1010800" y="4003994"/>
            <a:ext cx="393835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Resolution</a:t>
            </a:r>
          </a:p>
        </p:txBody>
      </p:sp>
      <p:pic>
        <p:nvPicPr>
          <p:cNvPr id="20" name="그림 2">
            <a:extLst>
              <a:ext uri="{FF2B5EF4-FFF2-40B4-BE49-F238E27FC236}">
                <a16:creationId xmlns:a16="http://schemas.microsoft.com/office/drawing/2014/main" id="{82460CD8-9611-44C9-B0AA-954510C97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99" y="1914526"/>
            <a:ext cx="4942494" cy="434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5B776C-E153-42FD-8EE1-CF6A7E10E535}"/>
              </a:ext>
            </a:extLst>
          </p:cNvPr>
          <p:cNvSpPr/>
          <p:nvPr/>
        </p:nvSpPr>
        <p:spPr>
          <a:xfrm>
            <a:off x="1978882" y="3634875"/>
            <a:ext cx="3147718" cy="130170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3B96F0-B872-44A5-AB83-76BC7C1563DB}"/>
              </a:ext>
            </a:extLst>
          </p:cNvPr>
          <p:cNvSpPr/>
          <p:nvPr/>
        </p:nvSpPr>
        <p:spPr>
          <a:xfrm>
            <a:off x="953479" y="1447220"/>
            <a:ext cx="2804789" cy="599412"/>
          </a:xfrm>
          <a:prstGeom prst="rect">
            <a:avLst/>
          </a:prstGeom>
          <a:solidFill>
            <a:srgbClr val="FFFDD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12E52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Problem</a:t>
            </a:r>
            <a:endParaRPr lang="en-US" altLang="ko-KR" sz="2000" b="1" dirty="0">
              <a:solidFill>
                <a:srgbClr val="FF0000"/>
              </a:solidFill>
              <a:latin typeface="Sandoll 돌 01 Light" panose="020B0600000101010101" pitchFamily="34" charset="-127"/>
              <a:ea typeface="Sandoll 돌 01 Light" panose="020B0600000101010101" pitchFamily="34" charset="-127"/>
            </a:endParaRPr>
          </a:p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Car Crash Accident</a:t>
            </a:r>
          </a:p>
        </p:txBody>
      </p:sp>
      <p:sp>
        <p:nvSpPr>
          <p:cNvPr id="24" name="자유형 40">
            <a:extLst>
              <a:ext uri="{FF2B5EF4-FFF2-40B4-BE49-F238E27FC236}">
                <a16:creationId xmlns:a16="http://schemas.microsoft.com/office/drawing/2014/main" id="{64EF5FD2-E880-4E12-A788-AB3896EC36D5}"/>
              </a:ext>
            </a:extLst>
          </p:cNvPr>
          <p:cNvSpPr/>
          <p:nvPr/>
        </p:nvSpPr>
        <p:spPr>
          <a:xfrm rot="10800000">
            <a:off x="806448" y="1621904"/>
            <a:ext cx="294064" cy="25004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12E52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17B629-2A18-49BD-9B91-45AFB569E9B3}"/>
              </a:ext>
            </a:extLst>
          </p:cNvPr>
          <p:cNvSpPr/>
          <p:nvPr/>
        </p:nvSpPr>
        <p:spPr>
          <a:xfrm>
            <a:off x="6793068" y="1447220"/>
            <a:ext cx="2387409" cy="599412"/>
          </a:xfrm>
          <a:prstGeom prst="rect">
            <a:avLst/>
          </a:prstGeom>
          <a:solidFill>
            <a:srgbClr val="FFFDD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12E52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Solution</a:t>
            </a:r>
          </a:p>
        </p:txBody>
      </p:sp>
      <p:sp>
        <p:nvSpPr>
          <p:cNvPr id="26" name="자유형 40">
            <a:extLst>
              <a:ext uri="{FF2B5EF4-FFF2-40B4-BE49-F238E27FC236}">
                <a16:creationId xmlns:a16="http://schemas.microsoft.com/office/drawing/2014/main" id="{11B4E235-35DC-4F4E-A841-BA9FC14C922D}"/>
              </a:ext>
            </a:extLst>
          </p:cNvPr>
          <p:cNvSpPr/>
          <p:nvPr/>
        </p:nvSpPr>
        <p:spPr>
          <a:xfrm rot="10800000">
            <a:off x="6646037" y="1621904"/>
            <a:ext cx="294064" cy="25004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12E52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C22DF-1E58-48F9-927F-0DC35C1BDE08}"/>
              </a:ext>
            </a:extLst>
          </p:cNvPr>
          <p:cNvSpPr txBox="1"/>
          <p:nvPr/>
        </p:nvSpPr>
        <p:spPr>
          <a:xfrm>
            <a:off x="5984719" y="2634760"/>
            <a:ext cx="457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Rockwell" panose="02060603020205020403" pitchFamily="18" charset="0"/>
              </a:rPr>
              <a:t>Freeze </a:t>
            </a:r>
            <a:r>
              <a:rPr lang="en-US" altLang="ko-KR" dirty="0" err="1">
                <a:solidFill>
                  <a:srgbClr val="0070C0"/>
                </a:solidFill>
                <a:latin typeface="Rockwell" panose="02060603020205020403" pitchFamily="18" charset="0"/>
              </a:rPr>
              <a:t>RotationXYZ</a:t>
            </a:r>
            <a:r>
              <a:rPr lang="en-US" altLang="ko-KR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lang="en-US" altLang="ko-KR" dirty="0">
                <a:latin typeface="Rockwell" panose="02060603020205020403" pitchFamily="18" charset="0"/>
              </a:rPr>
              <a:t>and</a:t>
            </a:r>
            <a:r>
              <a:rPr lang="en-US" altLang="ko-KR" dirty="0">
                <a:solidFill>
                  <a:srgbClr val="FF0000"/>
                </a:solidFill>
                <a:latin typeface="Rockwell" panose="02060603020205020403" pitchFamily="18" charset="0"/>
              </a:rPr>
              <a:t>  </a:t>
            </a:r>
            <a:r>
              <a:rPr lang="en-US" altLang="ko-KR" dirty="0" err="1">
                <a:solidFill>
                  <a:srgbClr val="FF0000"/>
                </a:solidFill>
                <a:latin typeface="Rockwell" panose="02060603020205020403" pitchFamily="18" charset="0"/>
              </a:rPr>
              <a:t>PostionY</a:t>
            </a:r>
            <a:endParaRPr lang="ko-KR" altLang="en-US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E5415-0EBF-471A-B2A1-A6CA0BF1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88" y="3589338"/>
            <a:ext cx="5547841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5" y="4000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10800" y="431376"/>
            <a:ext cx="1076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Extra Features</a:t>
            </a:r>
            <a:endParaRPr lang="ko-KR" altLang="en-US" sz="48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3B96F0-B872-44A5-AB83-76BC7C1563DB}"/>
              </a:ext>
            </a:extLst>
          </p:cNvPr>
          <p:cNvSpPr/>
          <p:nvPr/>
        </p:nvSpPr>
        <p:spPr>
          <a:xfrm>
            <a:off x="1807420" y="1496790"/>
            <a:ext cx="1753901" cy="599412"/>
          </a:xfrm>
          <a:prstGeom prst="rect">
            <a:avLst/>
          </a:prstGeom>
          <a:solidFill>
            <a:srgbClr val="FFFDD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12E52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Hit Event</a:t>
            </a:r>
            <a:endParaRPr lang="en-US" altLang="ko-KR" sz="2000" b="1" dirty="0">
              <a:solidFill>
                <a:srgbClr val="FF0000"/>
              </a:solidFill>
              <a:latin typeface="Sandoll 돌 01 Light" panose="020B0600000101010101" pitchFamily="34" charset="-127"/>
              <a:ea typeface="Sandoll 돌 01 Light" panose="020B0600000101010101" pitchFamily="34" charset="-127"/>
            </a:endParaRPr>
          </a:p>
        </p:txBody>
      </p:sp>
      <p:sp>
        <p:nvSpPr>
          <p:cNvPr id="24" name="자유형 40">
            <a:extLst>
              <a:ext uri="{FF2B5EF4-FFF2-40B4-BE49-F238E27FC236}">
                <a16:creationId xmlns:a16="http://schemas.microsoft.com/office/drawing/2014/main" id="{64EF5FD2-E880-4E12-A788-AB3896EC36D5}"/>
              </a:ext>
            </a:extLst>
          </p:cNvPr>
          <p:cNvSpPr/>
          <p:nvPr/>
        </p:nvSpPr>
        <p:spPr>
          <a:xfrm rot="10800000">
            <a:off x="1695590" y="1621904"/>
            <a:ext cx="294064" cy="25004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12E52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17B629-2A18-49BD-9B91-45AFB569E9B3}"/>
              </a:ext>
            </a:extLst>
          </p:cNvPr>
          <p:cNvSpPr/>
          <p:nvPr/>
        </p:nvSpPr>
        <p:spPr>
          <a:xfrm>
            <a:off x="5346008" y="1447220"/>
            <a:ext cx="2387409" cy="599412"/>
          </a:xfrm>
          <a:prstGeom prst="rect">
            <a:avLst/>
          </a:prstGeom>
          <a:solidFill>
            <a:srgbClr val="FFFDD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12E52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Police Collision</a:t>
            </a:r>
          </a:p>
        </p:txBody>
      </p:sp>
      <p:sp>
        <p:nvSpPr>
          <p:cNvPr id="26" name="자유형 40">
            <a:extLst>
              <a:ext uri="{FF2B5EF4-FFF2-40B4-BE49-F238E27FC236}">
                <a16:creationId xmlns:a16="http://schemas.microsoft.com/office/drawing/2014/main" id="{11B4E235-35DC-4F4E-A841-BA9FC14C922D}"/>
              </a:ext>
            </a:extLst>
          </p:cNvPr>
          <p:cNvSpPr/>
          <p:nvPr/>
        </p:nvSpPr>
        <p:spPr>
          <a:xfrm rot="10800000">
            <a:off x="5198977" y="1621904"/>
            <a:ext cx="294064" cy="25004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12E52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B7A2636-639C-4C8C-9155-BC5300E48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727532-6303-4479-9E15-C864F6707077}"/>
              </a:ext>
            </a:extLst>
          </p:cNvPr>
          <p:cNvSpPr/>
          <p:nvPr/>
        </p:nvSpPr>
        <p:spPr>
          <a:xfrm>
            <a:off x="8820797" y="1422299"/>
            <a:ext cx="2387409" cy="599412"/>
          </a:xfrm>
          <a:prstGeom prst="rect">
            <a:avLst/>
          </a:prstGeom>
          <a:solidFill>
            <a:srgbClr val="FFFDD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12E52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Score Board</a:t>
            </a:r>
            <a:endParaRPr lang="en-US" altLang="ko-KR" sz="2000" b="1" dirty="0">
              <a:solidFill>
                <a:srgbClr val="012E52"/>
              </a:solidFill>
              <a:latin typeface="Sandoll 돌 01 Light" panose="020B0600000101010101" pitchFamily="34" charset="-127"/>
              <a:ea typeface="Sandoll 돌 01 Light" panose="020B0600000101010101" pitchFamily="34" charset="-127"/>
            </a:endParaRPr>
          </a:p>
        </p:txBody>
      </p:sp>
      <p:sp>
        <p:nvSpPr>
          <p:cNvPr id="31" name="자유형 40">
            <a:extLst>
              <a:ext uri="{FF2B5EF4-FFF2-40B4-BE49-F238E27FC236}">
                <a16:creationId xmlns:a16="http://schemas.microsoft.com/office/drawing/2014/main" id="{1C64DDEF-ECD7-4358-8721-E65593C0D4AD}"/>
              </a:ext>
            </a:extLst>
          </p:cNvPr>
          <p:cNvSpPr/>
          <p:nvPr/>
        </p:nvSpPr>
        <p:spPr>
          <a:xfrm rot="10800000">
            <a:off x="8673766" y="1596983"/>
            <a:ext cx="294064" cy="25004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12E52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96AF85-D26B-4A02-AC0E-61AE71A7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31" y="2238207"/>
            <a:ext cx="3794600" cy="34733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F47195-4055-455C-B5B7-5D39D63E8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0" y="2219576"/>
            <a:ext cx="3513113" cy="349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C636F4-660D-4756-86E6-F51AD7FF8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2238207"/>
            <a:ext cx="3337701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0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5" y="4000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10800" y="431376"/>
            <a:ext cx="1076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Demo Video</a:t>
            </a:r>
            <a:endParaRPr lang="ko-KR" altLang="en-US" sz="48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9B7A2636-639C-4C8C-9155-BC5300E48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인간상호 시연영상">
            <a:hlinkClick r:id="" action="ppaction://media"/>
            <a:extLst>
              <a:ext uri="{FF2B5EF4-FFF2-40B4-BE49-F238E27FC236}">
                <a16:creationId xmlns:a16="http://schemas.microsoft.com/office/drawing/2014/main" id="{7E7EE4EF-46A7-4787-881F-0627160FD6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243" y="1204913"/>
            <a:ext cx="9224831" cy="51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2437" y="3619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75832" y="2629570"/>
            <a:ext cx="92403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Q </a:t>
            </a:r>
            <a:r>
              <a:rPr lang="en-US" altLang="ko-KR" sz="72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&amp;</a:t>
            </a:r>
            <a:r>
              <a:rPr lang="en-US" altLang="ko-KR" sz="96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 A</a:t>
            </a:r>
            <a:endParaRPr lang="ko-KR" altLang="en-US" sz="96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98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227" y="253075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15244" y="524922"/>
            <a:ext cx="5410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Contents</a:t>
            </a:r>
            <a:endParaRPr lang="ko-KR" altLang="en-US" sz="54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346963" y="5706329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5FAC7F-F766-44C0-AAF2-37A287B6378E}"/>
              </a:ext>
            </a:extLst>
          </p:cNvPr>
          <p:cNvSpPr/>
          <p:nvPr/>
        </p:nvSpPr>
        <p:spPr>
          <a:xfrm>
            <a:off x="3263678" y="1747595"/>
            <a:ext cx="5952345" cy="763178"/>
          </a:xfrm>
          <a:prstGeom prst="roundRect">
            <a:avLst/>
          </a:prstGeom>
          <a:solidFill>
            <a:srgbClr val="CEE9FE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Rockwell" panose="02060603020205020403" pitchFamily="18" charset="0"/>
                <a:ea typeface="Sandoll 돌 01 Light" panose="020B0600000101010101" pitchFamily="34" charset="-127"/>
              </a:rPr>
              <a:t>Team Introduction</a:t>
            </a:r>
            <a:endParaRPr lang="ko-KR" altLang="en-US" sz="2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3C02655-CDC3-4EF5-B1CA-F1A5CC91FD74}"/>
              </a:ext>
            </a:extLst>
          </p:cNvPr>
          <p:cNvSpPr/>
          <p:nvPr/>
        </p:nvSpPr>
        <p:spPr>
          <a:xfrm>
            <a:off x="3260376" y="2798883"/>
            <a:ext cx="5952345" cy="763178"/>
          </a:xfrm>
          <a:prstGeom prst="roundRect">
            <a:avLst/>
          </a:prstGeom>
          <a:solidFill>
            <a:srgbClr val="CEE9FE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Rockwell" panose="02060603020205020403" pitchFamily="18" charset="0"/>
                <a:ea typeface="Sandoll 돌 01 Light" panose="020B0600000101010101" pitchFamily="34" charset="-127"/>
              </a:rPr>
              <a:t>Program Introduction</a:t>
            </a:r>
            <a:endParaRPr lang="ko-KR" altLang="en-US" sz="2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527746B-7B88-4EA1-9699-5A1E09FF47D2}"/>
              </a:ext>
            </a:extLst>
          </p:cNvPr>
          <p:cNvSpPr/>
          <p:nvPr/>
        </p:nvSpPr>
        <p:spPr>
          <a:xfrm>
            <a:off x="3260376" y="3856723"/>
            <a:ext cx="5955648" cy="763178"/>
          </a:xfrm>
          <a:prstGeom prst="roundRect">
            <a:avLst/>
          </a:prstGeom>
          <a:solidFill>
            <a:srgbClr val="CEE9FE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Rockwell" panose="02060603020205020403" pitchFamily="18" charset="0"/>
                <a:ea typeface="Sandoll 돌 01 Light" panose="020B0600000101010101" pitchFamily="34" charset="-127"/>
              </a:rPr>
              <a:t>Core Algorithms &amp; Execution Result </a:t>
            </a:r>
            <a:endParaRPr lang="ko-KR" altLang="en-US" sz="2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EF0747A-37BF-4A17-B708-4F009939836C}"/>
              </a:ext>
            </a:extLst>
          </p:cNvPr>
          <p:cNvSpPr/>
          <p:nvPr/>
        </p:nvSpPr>
        <p:spPr>
          <a:xfrm>
            <a:off x="3260376" y="4908011"/>
            <a:ext cx="5955648" cy="763178"/>
          </a:xfrm>
          <a:prstGeom prst="roundRect">
            <a:avLst/>
          </a:prstGeom>
          <a:solidFill>
            <a:srgbClr val="CEE9FE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Rockwell" panose="02060603020205020403" pitchFamily="18" charset="0"/>
                <a:ea typeface="Sandoll 돌 01 Light" panose="020B0600000101010101" pitchFamily="34" charset="-127"/>
              </a:rPr>
              <a:t>Problem &amp; Solution</a:t>
            </a:r>
            <a:endParaRPr lang="ko-KR" altLang="en-US" sz="22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sp>
        <p:nvSpPr>
          <p:cNvPr id="51" name="타원형 설명선 68">
            <a:extLst>
              <a:ext uri="{FF2B5EF4-FFF2-40B4-BE49-F238E27FC236}">
                <a16:creationId xmlns:a16="http://schemas.microsoft.com/office/drawing/2014/main" id="{9FF7647E-E237-4374-A9F7-06B3F44F2F87}"/>
              </a:ext>
            </a:extLst>
          </p:cNvPr>
          <p:cNvSpPr/>
          <p:nvPr/>
        </p:nvSpPr>
        <p:spPr>
          <a:xfrm>
            <a:off x="2457911" y="1604753"/>
            <a:ext cx="971550" cy="715962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타원형 설명선 68">
            <a:extLst>
              <a:ext uri="{FF2B5EF4-FFF2-40B4-BE49-F238E27FC236}">
                <a16:creationId xmlns:a16="http://schemas.microsoft.com/office/drawing/2014/main" id="{948D1502-D721-4898-8AC2-7B349F18D727}"/>
              </a:ext>
            </a:extLst>
          </p:cNvPr>
          <p:cNvSpPr/>
          <p:nvPr/>
        </p:nvSpPr>
        <p:spPr>
          <a:xfrm>
            <a:off x="2454609" y="2604163"/>
            <a:ext cx="971550" cy="715962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02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3" name="타원형 설명선 68">
            <a:extLst>
              <a:ext uri="{FF2B5EF4-FFF2-40B4-BE49-F238E27FC236}">
                <a16:creationId xmlns:a16="http://schemas.microsoft.com/office/drawing/2014/main" id="{5705AC02-E2E5-46D9-9750-57C56B19BF78}"/>
              </a:ext>
            </a:extLst>
          </p:cNvPr>
          <p:cNvSpPr/>
          <p:nvPr/>
        </p:nvSpPr>
        <p:spPr>
          <a:xfrm>
            <a:off x="2454609" y="3708695"/>
            <a:ext cx="971550" cy="715962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03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4" name="타원형 설명선 68">
            <a:extLst>
              <a:ext uri="{FF2B5EF4-FFF2-40B4-BE49-F238E27FC236}">
                <a16:creationId xmlns:a16="http://schemas.microsoft.com/office/drawing/2014/main" id="{9776E3D8-C95F-404D-A94C-17A9457564BE}"/>
              </a:ext>
            </a:extLst>
          </p:cNvPr>
          <p:cNvSpPr/>
          <p:nvPr/>
        </p:nvSpPr>
        <p:spPr>
          <a:xfrm>
            <a:off x="2460415" y="4689942"/>
            <a:ext cx="971550" cy="715962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04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143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079" y="256089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50650" y="348488"/>
            <a:ext cx="92403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Team Introduction</a:t>
            </a:r>
            <a:endParaRPr lang="ko-KR" altLang="en-US" sz="45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95178F58-6437-4B39-80BE-771F09E0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622" y="1267146"/>
            <a:ext cx="877303" cy="7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26B5E1-1D9B-4793-85CB-2325EE32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34" y="1218695"/>
            <a:ext cx="878400" cy="816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BA7FFE4-E227-49B6-A6DD-8A29B3EE7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814" y="1189729"/>
            <a:ext cx="765299" cy="825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D128F4-92C9-4192-8D61-77B6C0F8804B}"/>
              </a:ext>
            </a:extLst>
          </p:cNvPr>
          <p:cNvGrpSpPr/>
          <p:nvPr/>
        </p:nvGrpSpPr>
        <p:grpSpPr>
          <a:xfrm>
            <a:off x="1217123" y="2043938"/>
            <a:ext cx="2908458" cy="3310017"/>
            <a:chOff x="1217123" y="2043938"/>
            <a:chExt cx="2908458" cy="3310017"/>
          </a:xfrm>
        </p:grpSpPr>
        <p:sp>
          <p:nvSpPr>
            <p:cNvPr id="61" name="자유형 60"/>
            <p:cNvSpPr/>
            <p:nvPr/>
          </p:nvSpPr>
          <p:spPr>
            <a:xfrm>
              <a:off x="1380989" y="2043938"/>
              <a:ext cx="2580726" cy="3171065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3470" h="1935892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lvl="0" algn="ctr"/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217123" y="2200134"/>
              <a:ext cx="2908458" cy="3153821"/>
              <a:chOff x="1082228" y="2017116"/>
              <a:chExt cx="2121408" cy="3153821"/>
            </a:xfrm>
          </p:grpSpPr>
          <p:sp>
            <p:nvSpPr>
              <p:cNvPr id="32" name="자유형 31"/>
              <p:cNvSpPr/>
              <p:nvPr/>
            </p:nvSpPr>
            <p:spPr>
              <a:xfrm>
                <a:off x="1082228" y="2255212"/>
                <a:ext cx="2121408" cy="2915725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3470" h="1935892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Player Design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Kinect Unity Connect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Game Planning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Overall Class Design</a:t>
                </a:r>
                <a:endParaRPr lang="ko-KR" altLang="en-US" dirty="0">
                  <a:solidFill>
                    <a:schemeClr val="tx1"/>
                  </a:solidFill>
                  <a:latin typeface="Rockwell" panose="02060603020205020403" pitchFamily="18" charset="0"/>
                  <a:ea typeface="Sandoll 돌 01 Light" panose="020B0600000101010101" pitchFamily="34" charset="-127"/>
                </a:endParaRPr>
              </a:p>
            </p:txBody>
          </p:sp>
          <p:sp>
            <p:nvSpPr>
              <p:cNvPr id="33" name="자유형 32"/>
              <p:cNvSpPr/>
              <p:nvPr/>
            </p:nvSpPr>
            <p:spPr>
              <a:xfrm rot="16200000">
                <a:off x="925754" y="2182627"/>
                <a:ext cx="653614" cy="322591"/>
              </a:xfrm>
              <a:custGeom>
                <a:avLst/>
                <a:gdLst>
                  <a:gd name="connsiteX0" fmla="*/ 90616 w 1935892"/>
                  <a:gd name="connsiteY0" fmla="*/ 57665 h 486032"/>
                  <a:gd name="connsiteX1" fmla="*/ 0 w 1935892"/>
                  <a:gd name="connsiteY1" fmla="*/ 140043 h 486032"/>
                  <a:gd name="connsiteX2" fmla="*/ 74140 w 1935892"/>
                  <a:gd name="connsiteY2" fmla="*/ 140043 h 486032"/>
                  <a:gd name="connsiteX3" fmla="*/ 49427 w 1935892"/>
                  <a:gd name="connsiteY3" fmla="*/ 205946 h 486032"/>
                  <a:gd name="connsiteX4" fmla="*/ 131805 w 1935892"/>
                  <a:gd name="connsiteY4" fmla="*/ 214183 h 486032"/>
                  <a:gd name="connsiteX5" fmla="*/ 8238 w 1935892"/>
                  <a:gd name="connsiteY5" fmla="*/ 247135 h 486032"/>
                  <a:gd name="connsiteX6" fmla="*/ 123567 w 1935892"/>
                  <a:gd name="connsiteY6" fmla="*/ 280086 h 486032"/>
                  <a:gd name="connsiteX7" fmla="*/ 49427 w 1935892"/>
                  <a:gd name="connsiteY7" fmla="*/ 313038 h 486032"/>
                  <a:gd name="connsiteX8" fmla="*/ 148281 w 1935892"/>
                  <a:gd name="connsiteY8" fmla="*/ 345989 h 486032"/>
                  <a:gd name="connsiteX9" fmla="*/ 90616 w 1935892"/>
                  <a:gd name="connsiteY9" fmla="*/ 370702 h 486032"/>
                  <a:gd name="connsiteX10" fmla="*/ 57665 w 1935892"/>
                  <a:gd name="connsiteY10" fmla="*/ 411892 h 486032"/>
                  <a:gd name="connsiteX11" fmla="*/ 98854 w 1935892"/>
                  <a:gd name="connsiteY11" fmla="*/ 428367 h 486032"/>
                  <a:gd name="connsiteX12" fmla="*/ 57665 w 1935892"/>
                  <a:gd name="connsiteY12" fmla="*/ 477794 h 486032"/>
                  <a:gd name="connsiteX13" fmla="*/ 1878227 w 1935892"/>
                  <a:gd name="connsiteY13" fmla="*/ 486032 h 486032"/>
                  <a:gd name="connsiteX14" fmla="*/ 1787611 w 1935892"/>
                  <a:gd name="connsiteY14" fmla="*/ 420129 h 486032"/>
                  <a:gd name="connsiteX15" fmla="*/ 1853513 w 1935892"/>
                  <a:gd name="connsiteY15" fmla="*/ 378940 h 486032"/>
                  <a:gd name="connsiteX16" fmla="*/ 1828800 w 1935892"/>
                  <a:gd name="connsiteY16" fmla="*/ 345989 h 486032"/>
                  <a:gd name="connsiteX17" fmla="*/ 1919416 w 1935892"/>
                  <a:gd name="connsiteY17" fmla="*/ 329513 h 486032"/>
                  <a:gd name="connsiteX18" fmla="*/ 1861751 w 1935892"/>
                  <a:gd name="connsiteY18" fmla="*/ 280086 h 486032"/>
                  <a:gd name="connsiteX19" fmla="*/ 1935892 w 1935892"/>
                  <a:gd name="connsiteY19" fmla="*/ 255373 h 486032"/>
                  <a:gd name="connsiteX20" fmla="*/ 1837038 w 1935892"/>
                  <a:gd name="connsiteY20" fmla="*/ 164756 h 486032"/>
                  <a:gd name="connsiteX21" fmla="*/ 1869989 w 1935892"/>
                  <a:gd name="connsiteY21" fmla="*/ 107092 h 486032"/>
                  <a:gd name="connsiteX22" fmla="*/ 1762897 w 1935892"/>
                  <a:gd name="connsiteY22" fmla="*/ 32951 h 486032"/>
                  <a:gd name="connsiteX23" fmla="*/ 1804086 w 1935892"/>
                  <a:gd name="connsiteY23" fmla="*/ 0 h 486032"/>
                  <a:gd name="connsiteX24" fmla="*/ 90616 w 1935892"/>
                  <a:gd name="connsiteY24" fmla="*/ 57665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5892" h="486032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8000"/>
                </a:srgb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337272" y="3446453"/>
                <a:ext cx="1733833" cy="832897"/>
                <a:chOff x="1337272" y="3890953"/>
                <a:chExt cx="1733833" cy="832897"/>
              </a:xfrm>
            </p:grpSpPr>
            <p:cxnSp>
              <p:nvCxnSpPr>
                <p:cNvPr id="47" name="직선 연결선 46"/>
                <p:cNvCxnSpPr>
                  <a:cxnSpLocks/>
                </p:cNvCxnSpPr>
                <p:nvPr/>
              </p:nvCxnSpPr>
              <p:spPr>
                <a:xfrm flipV="1">
                  <a:off x="1337272" y="3890953"/>
                  <a:ext cx="1259787" cy="1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>
                  <a:cxnSpLocks/>
                </p:cNvCxnSpPr>
                <p:nvPr/>
              </p:nvCxnSpPr>
              <p:spPr>
                <a:xfrm>
                  <a:off x="1363559" y="4151464"/>
                  <a:ext cx="1707546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>
                  <a:cxnSpLocks/>
                </p:cNvCxnSpPr>
                <p:nvPr/>
              </p:nvCxnSpPr>
              <p:spPr>
                <a:xfrm>
                  <a:off x="1421714" y="4443785"/>
                  <a:ext cx="1242183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/>
                <p:cNvCxnSpPr>
                  <a:cxnSpLocks/>
                </p:cNvCxnSpPr>
                <p:nvPr/>
              </p:nvCxnSpPr>
              <p:spPr>
                <a:xfrm>
                  <a:off x="1387073" y="4723850"/>
                  <a:ext cx="1655529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AF214E-C248-4A3E-B1E8-665D3828A2E1}"/>
                </a:ext>
              </a:extLst>
            </p:cNvPr>
            <p:cNvSpPr txBox="1"/>
            <p:nvPr/>
          </p:nvSpPr>
          <p:spPr>
            <a:xfrm>
              <a:off x="1671786" y="2111064"/>
              <a:ext cx="236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Rockwell" panose="02060603020205020403" pitchFamily="18" charset="0"/>
                </a:rPr>
                <a:t>Lee </a:t>
              </a:r>
              <a:r>
                <a:rPr lang="en-US" altLang="ko-KR" b="1" dirty="0" err="1">
                  <a:latin typeface="Rockwell" panose="02060603020205020403" pitchFamily="18" charset="0"/>
                </a:rPr>
                <a:t>Hanju</a:t>
              </a:r>
              <a:r>
                <a:rPr lang="en-US" altLang="ko-KR" b="1" dirty="0">
                  <a:latin typeface="Rockwell" panose="02060603020205020403" pitchFamily="18" charset="0"/>
                </a:rPr>
                <a:t>(leader)</a:t>
              </a:r>
              <a:endParaRPr lang="ko-KR" altLang="en-US" b="1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91B5CE1-26CE-484E-B05E-C7B5649E06D0}"/>
              </a:ext>
            </a:extLst>
          </p:cNvPr>
          <p:cNvGrpSpPr/>
          <p:nvPr/>
        </p:nvGrpSpPr>
        <p:grpSpPr>
          <a:xfrm>
            <a:off x="4786020" y="2075185"/>
            <a:ext cx="2908458" cy="3310017"/>
            <a:chOff x="1217123" y="2043938"/>
            <a:chExt cx="2908458" cy="3310017"/>
          </a:xfrm>
        </p:grpSpPr>
        <p:sp>
          <p:nvSpPr>
            <p:cNvPr id="69" name="자유형 60">
              <a:extLst>
                <a:ext uri="{FF2B5EF4-FFF2-40B4-BE49-F238E27FC236}">
                  <a16:creationId xmlns:a16="http://schemas.microsoft.com/office/drawing/2014/main" id="{E233ACFB-57E2-4C1A-942E-6E5CD8B701DC}"/>
                </a:ext>
              </a:extLst>
            </p:cNvPr>
            <p:cNvSpPr/>
            <p:nvPr/>
          </p:nvSpPr>
          <p:spPr>
            <a:xfrm>
              <a:off x="1380989" y="2043938"/>
              <a:ext cx="2580726" cy="3171065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3470" h="1935892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lvl="0" algn="ctr"/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76CFB01-D22B-4AB1-8044-392F5BDCA781}"/>
                </a:ext>
              </a:extLst>
            </p:cNvPr>
            <p:cNvGrpSpPr/>
            <p:nvPr/>
          </p:nvGrpSpPr>
          <p:grpSpPr>
            <a:xfrm>
              <a:off x="1217123" y="2165307"/>
              <a:ext cx="2908458" cy="3188648"/>
              <a:chOff x="1082228" y="1982289"/>
              <a:chExt cx="2121408" cy="3188648"/>
            </a:xfrm>
          </p:grpSpPr>
          <p:sp>
            <p:nvSpPr>
              <p:cNvPr id="72" name="자유형 31">
                <a:extLst>
                  <a:ext uri="{FF2B5EF4-FFF2-40B4-BE49-F238E27FC236}">
                    <a16:creationId xmlns:a16="http://schemas.microsoft.com/office/drawing/2014/main" id="{A5FA1EF1-2379-46B6-A814-7A093F964044}"/>
                  </a:ext>
                </a:extLst>
              </p:cNvPr>
              <p:cNvSpPr/>
              <p:nvPr/>
            </p:nvSpPr>
            <p:spPr>
              <a:xfrm>
                <a:off x="1082228" y="2255212"/>
                <a:ext cx="2121408" cy="2915725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3470" h="1935892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View Point Change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Overall Animation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Graphic Design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Tutorial Design</a:t>
                </a:r>
                <a:endParaRPr lang="ko-KR" altLang="en-US" dirty="0">
                  <a:solidFill>
                    <a:schemeClr val="tx1"/>
                  </a:solidFill>
                  <a:latin typeface="Rockwell" panose="02060603020205020403" pitchFamily="18" charset="0"/>
                  <a:ea typeface="Sandoll 돌 01 Light" panose="020B0600000101010101" pitchFamily="34" charset="-127"/>
                </a:endParaRPr>
              </a:p>
            </p:txBody>
          </p:sp>
          <p:sp>
            <p:nvSpPr>
              <p:cNvPr id="73" name="자유형 32">
                <a:extLst>
                  <a:ext uri="{FF2B5EF4-FFF2-40B4-BE49-F238E27FC236}">
                    <a16:creationId xmlns:a16="http://schemas.microsoft.com/office/drawing/2014/main" id="{BC5E6C72-9D9F-4E11-9FAE-7F408E6BD3C8}"/>
                  </a:ext>
                </a:extLst>
              </p:cNvPr>
              <p:cNvSpPr/>
              <p:nvPr/>
            </p:nvSpPr>
            <p:spPr>
              <a:xfrm rot="16200000">
                <a:off x="980398" y="2147800"/>
                <a:ext cx="653614" cy="322591"/>
              </a:xfrm>
              <a:custGeom>
                <a:avLst/>
                <a:gdLst>
                  <a:gd name="connsiteX0" fmla="*/ 90616 w 1935892"/>
                  <a:gd name="connsiteY0" fmla="*/ 57665 h 486032"/>
                  <a:gd name="connsiteX1" fmla="*/ 0 w 1935892"/>
                  <a:gd name="connsiteY1" fmla="*/ 140043 h 486032"/>
                  <a:gd name="connsiteX2" fmla="*/ 74140 w 1935892"/>
                  <a:gd name="connsiteY2" fmla="*/ 140043 h 486032"/>
                  <a:gd name="connsiteX3" fmla="*/ 49427 w 1935892"/>
                  <a:gd name="connsiteY3" fmla="*/ 205946 h 486032"/>
                  <a:gd name="connsiteX4" fmla="*/ 131805 w 1935892"/>
                  <a:gd name="connsiteY4" fmla="*/ 214183 h 486032"/>
                  <a:gd name="connsiteX5" fmla="*/ 8238 w 1935892"/>
                  <a:gd name="connsiteY5" fmla="*/ 247135 h 486032"/>
                  <a:gd name="connsiteX6" fmla="*/ 123567 w 1935892"/>
                  <a:gd name="connsiteY6" fmla="*/ 280086 h 486032"/>
                  <a:gd name="connsiteX7" fmla="*/ 49427 w 1935892"/>
                  <a:gd name="connsiteY7" fmla="*/ 313038 h 486032"/>
                  <a:gd name="connsiteX8" fmla="*/ 148281 w 1935892"/>
                  <a:gd name="connsiteY8" fmla="*/ 345989 h 486032"/>
                  <a:gd name="connsiteX9" fmla="*/ 90616 w 1935892"/>
                  <a:gd name="connsiteY9" fmla="*/ 370702 h 486032"/>
                  <a:gd name="connsiteX10" fmla="*/ 57665 w 1935892"/>
                  <a:gd name="connsiteY10" fmla="*/ 411892 h 486032"/>
                  <a:gd name="connsiteX11" fmla="*/ 98854 w 1935892"/>
                  <a:gd name="connsiteY11" fmla="*/ 428367 h 486032"/>
                  <a:gd name="connsiteX12" fmla="*/ 57665 w 1935892"/>
                  <a:gd name="connsiteY12" fmla="*/ 477794 h 486032"/>
                  <a:gd name="connsiteX13" fmla="*/ 1878227 w 1935892"/>
                  <a:gd name="connsiteY13" fmla="*/ 486032 h 486032"/>
                  <a:gd name="connsiteX14" fmla="*/ 1787611 w 1935892"/>
                  <a:gd name="connsiteY14" fmla="*/ 420129 h 486032"/>
                  <a:gd name="connsiteX15" fmla="*/ 1853513 w 1935892"/>
                  <a:gd name="connsiteY15" fmla="*/ 378940 h 486032"/>
                  <a:gd name="connsiteX16" fmla="*/ 1828800 w 1935892"/>
                  <a:gd name="connsiteY16" fmla="*/ 345989 h 486032"/>
                  <a:gd name="connsiteX17" fmla="*/ 1919416 w 1935892"/>
                  <a:gd name="connsiteY17" fmla="*/ 329513 h 486032"/>
                  <a:gd name="connsiteX18" fmla="*/ 1861751 w 1935892"/>
                  <a:gd name="connsiteY18" fmla="*/ 280086 h 486032"/>
                  <a:gd name="connsiteX19" fmla="*/ 1935892 w 1935892"/>
                  <a:gd name="connsiteY19" fmla="*/ 255373 h 486032"/>
                  <a:gd name="connsiteX20" fmla="*/ 1837038 w 1935892"/>
                  <a:gd name="connsiteY20" fmla="*/ 164756 h 486032"/>
                  <a:gd name="connsiteX21" fmla="*/ 1869989 w 1935892"/>
                  <a:gd name="connsiteY21" fmla="*/ 107092 h 486032"/>
                  <a:gd name="connsiteX22" fmla="*/ 1762897 w 1935892"/>
                  <a:gd name="connsiteY22" fmla="*/ 32951 h 486032"/>
                  <a:gd name="connsiteX23" fmla="*/ 1804086 w 1935892"/>
                  <a:gd name="connsiteY23" fmla="*/ 0 h 486032"/>
                  <a:gd name="connsiteX24" fmla="*/ 90616 w 1935892"/>
                  <a:gd name="connsiteY24" fmla="*/ 57665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5892" h="486032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8000"/>
                </a:srgb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77EFE71-9B9E-46E0-B68C-A48314CC44B6}"/>
                  </a:ext>
                </a:extLst>
              </p:cNvPr>
              <p:cNvGrpSpPr/>
              <p:nvPr/>
            </p:nvGrpSpPr>
            <p:grpSpPr>
              <a:xfrm>
                <a:off x="1337272" y="3446453"/>
                <a:ext cx="1733833" cy="832897"/>
                <a:chOff x="1337272" y="3890953"/>
                <a:chExt cx="1733833" cy="832897"/>
              </a:xfrm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F6F91586-5D46-4765-9829-85B00559D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7272" y="3890953"/>
                  <a:ext cx="1259787" cy="1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0DBBDAF9-5AC3-45D6-8689-D78959442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3559" y="4151464"/>
                  <a:ext cx="1707546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AC044044-D283-4CAB-A626-61EB53196B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1714" y="4443785"/>
                  <a:ext cx="1242183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948F8545-6AE8-42EB-A5BE-492CB873A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7073" y="4723850"/>
                  <a:ext cx="1655529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EC501DD-F1F6-44AB-9801-AD3AAC909C91}"/>
                </a:ext>
              </a:extLst>
            </p:cNvPr>
            <p:cNvSpPr txBox="1"/>
            <p:nvPr/>
          </p:nvSpPr>
          <p:spPr>
            <a:xfrm>
              <a:off x="1969783" y="2093612"/>
              <a:ext cx="1727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Rockwell" panose="02060603020205020403" pitchFamily="18" charset="0"/>
                </a:rPr>
                <a:t>Ahn</a:t>
              </a:r>
              <a:r>
                <a:rPr lang="en-US" altLang="ko-KR" b="1" dirty="0">
                  <a:latin typeface="Rockwell" panose="02060603020205020403" pitchFamily="18" charset="0"/>
                </a:rPr>
                <a:t> </a:t>
              </a:r>
              <a:r>
                <a:rPr lang="en-US" altLang="ko-KR" b="1" dirty="0" err="1">
                  <a:latin typeface="Rockwell" panose="02060603020205020403" pitchFamily="18" charset="0"/>
                </a:rPr>
                <a:t>Hangil</a:t>
              </a:r>
              <a:endParaRPr lang="ko-KR" altLang="en-US" b="1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2C95F04-7298-4EE2-A981-9C902954168D}"/>
              </a:ext>
            </a:extLst>
          </p:cNvPr>
          <p:cNvGrpSpPr/>
          <p:nvPr/>
        </p:nvGrpSpPr>
        <p:grpSpPr>
          <a:xfrm>
            <a:off x="8419045" y="2099899"/>
            <a:ext cx="2908458" cy="3310017"/>
            <a:chOff x="1217123" y="2043938"/>
            <a:chExt cx="2908458" cy="3310017"/>
          </a:xfrm>
        </p:grpSpPr>
        <p:sp>
          <p:nvSpPr>
            <p:cNvPr id="80" name="자유형 60">
              <a:extLst>
                <a:ext uri="{FF2B5EF4-FFF2-40B4-BE49-F238E27FC236}">
                  <a16:creationId xmlns:a16="http://schemas.microsoft.com/office/drawing/2014/main" id="{5317BB07-D8BD-40A3-8AED-B972A0137F7F}"/>
                </a:ext>
              </a:extLst>
            </p:cNvPr>
            <p:cNvSpPr/>
            <p:nvPr/>
          </p:nvSpPr>
          <p:spPr>
            <a:xfrm>
              <a:off x="1380989" y="2043938"/>
              <a:ext cx="2580726" cy="3171065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3470" h="1935892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lvl="0" algn="ctr"/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F70FC08-186D-4CEF-97C2-F109C4595CF0}"/>
                </a:ext>
              </a:extLst>
            </p:cNvPr>
            <p:cNvGrpSpPr/>
            <p:nvPr/>
          </p:nvGrpSpPr>
          <p:grpSpPr>
            <a:xfrm>
              <a:off x="1217123" y="2082831"/>
              <a:ext cx="2908458" cy="3271124"/>
              <a:chOff x="1082228" y="1899813"/>
              <a:chExt cx="2121408" cy="3271124"/>
            </a:xfrm>
          </p:grpSpPr>
          <p:sp>
            <p:nvSpPr>
              <p:cNvPr id="83" name="자유형 31">
                <a:extLst>
                  <a:ext uri="{FF2B5EF4-FFF2-40B4-BE49-F238E27FC236}">
                    <a16:creationId xmlns:a16="http://schemas.microsoft.com/office/drawing/2014/main" id="{AC8B6542-5990-4E15-BE8C-9B00DFE6852C}"/>
                  </a:ext>
                </a:extLst>
              </p:cNvPr>
              <p:cNvSpPr/>
              <p:nvPr/>
            </p:nvSpPr>
            <p:spPr>
              <a:xfrm>
                <a:off x="1082228" y="2255212"/>
                <a:ext cx="2121408" cy="2915725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3470" h="1935892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 err="1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TrafficLight</a:t>
                </a: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 Design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Police Design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Car Design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Map Implement</a:t>
                </a:r>
                <a:endParaRPr lang="ko-KR" altLang="en-US" dirty="0">
                  <a:solidFill>
                    <a:schemeClr val="tx1"/>
                  </a:solidFill>
                  <a:latin typeface="Rockwell" panose="02060603020205020403" pitchFamily="18" charset="0"/>
                  <a:ea typeface="Sandoll 돌 01 Light" panose="020B0600000101010101" pitchFamily="34" charset="-127"/>
                </a:endParaRPr>
              </a:p>
            </p:txBody>
          </p:sp>
          <p:sp>
            <p:nvSpPr>
              <p:cNvPr id="84" name="자유형 32">
                <a:extLst>
                  <a:ext uri="{FF2B5EF4-FFF2-40B4-BE49-F238E27FC236}">
                    <a16:creationId xmlns:a16="http://schemas.microsoft.com/office/drawing/2014/main" id="{6C5347C8-9D1C-49A0-A9F9-9BA0974E84FD}"/>
                  </a:ext>
                </a:extLst>
              </p:cNvPr>
              <p:cNvSpPr/>
              <p:nvPr/>
            </p:nvSpPr>
            <p:spPr>
              <a:xfrm rot="16200000">
                <a:off x="943744" y="2065324"/>
                <a:ext cx="653614" cy="322591"/>
              </a:xfrm>
              <a:custGeom>
                <a:avLst/>
                <a:gdLst>
                  <a:gd name="connsiteX0" fmla="*/ 90616 w 1935892"/>
                  <a:gd name="connsiteY0" fmla="*/ 57665 h 486032"/>
                  <a:gd name="connsiteX1" fmla="*/ 0 w 1935892"/>
                  <a:gd name="connsiteY1" fmla="*/ 140043 h 486032"/>
                  <a:gd name="connsiteX2" fmla="*/ 74140 w 1935892"/>
                  <a:gd name="connsiteY2" fmla="*/ 140043 h 486032"/>
                  <a:gd name="connsiteX3" fmla="*/ 49427 w 1935892"/>
                  <a:gd name="connsiteY3" fmla="*/ 205946 h 486032"/>
                  <a:gd name="connsiteX4" fmla="*/ 131805 w 1935892"/>
                  <a:gd name="connsiteY4" fmla="*/ 214183 h 486032"/>
                  <a:gd name="connsiteX5" fmla="*/ 8238 w 1935892"/>
                  <a:gd name="connsiteY5" fmla="*/ 247135 h 486032"/>
                  <a:gd name="connsiteX6" fmla="*/ 123567 w 1935892"/>
                  <a:gd name="connsiteY6" fmla="*/ 280086 h 486032"/>
                  <a:gd name="connsiteX7" fmla="*/ 49427 w 1935892"/>
                  <a:gd name="connsiteY7" fmla="*/ 313038 h 486032"/>
                  <a:gd name="connsiteX8" fmla="*/ 148281 w 1935892"/>
                  <a:gd name="connsiteY8" fmla="*/ 345989 h 486032"/>
                  <a:gd name="connsiteX9" fmla="*/ 90616 w 1935892"/>
                  <a:gd name="connsiteY9" fmla="*/ 370702 h 486032"/>
                  <a:gd name="connsiteX10" fmla="*/ 57665 w 1935892"/>
                  <a:gd name="connsiteY10" fmla="*/ 411892 h 486032"/>
                  <a:gd name="connsiteX11" fmla="*/ 98854 w 1935892"/>
                  <a:gd name="connsiteY11" fmla="*/ 428367 h 486032"/>
                  <a:gd name="connsiteX12" fmla="*/ 57665 w 1935892"/>
                  <a:gd name="connsiteY12" fmla="*/ 477794 h 486032"/>
                  <a:gd name="connsiteX13" fmla="*/ 1878227 w 1935892"/>
                  <a:gd name="connsiteY13" fmla="*/ 486032 h 486032"/>
                  <a:gd name="connsiteX14" fmla="*/ 1787611 w 1935892"/>
                  <a:gd name="connsiteY14" fmla="*/ 420129 h 486032"/>
                  <a:gd name="connsiteX15" fmla="*/ 1853513 w 1935892"/>
                  <a:gd name="connsiteY15" fmla="*/ 378940 h 486032"/>
                  <a:gd name="connsiteX16" fmla="*/ 1828800 w 1935892"/>
                  <a:gd name="connsiteY16" fmla="*/ 345989 h 486032"/>
                  <a:gd name="connsiteX17" fmla="*/ 1919416 w 1935892"/>
                  <a:gd name="connsiteY17" fmla="*/ 329513 h 486032"/>
                  <a:gd name="connsiteX18" fmla="*/ 1861751 w 1935892"/>
                  <a:gd name="connsiteY18" fmla="*/ 280086 h 486032"/>
                  <a:gd name="connsiteX19" fmla="*/ 1935892 w 1935892"/>
                  <a:gd name="connsiteY19" fmla="*/ 255373 h 486032"/>
                  <a:gd name="connsiteX20" fmla="*/ 1837038 w 1935892"/>
                  <a:gd name="connsiteY20" fmla="*/ 164756 h 486032"/>
                  <a:gd name="connsiteX21" fmla="*/ 1869989 w 1935892"/>
                  <a:gd name="connsiteY21" fmla="*/ 107092 h 486032"/>
                  <a:gd name="connsiteX22" fmla="*/ 1762897 w 1935892"/>
                  <a:gd name="connsiteY22" fmla="*/ 32951 h 486032"/>
                  <a:gd name="connsiteX23" fmla="*/ 1804086 w 1935892"/>
                  <a:gd name="connsiteY23" fmla="*/ 0 h 486032"/>
                  <a:gd name="connsiteX24" fmla="*/ 90616 w 1935892"/>
                  <a:gd name="connsiteY24" fmla="*/ 57665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5892" h="486032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8000"/>
                </a:srgb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1D57D94-EAE7-490C-B85D-A446A900D086}"/>
                  </a:ext>
                </a:extLst>
              </p:cNvPr>
              <p:cNvGrpSpPr/>
              <p:nvPr/>
            </p:nvGrpSpPr>
            <p:grpSpPr>
              <a:xfrm>
                <a:off x="1337272" y="3446453"/>
                <a:ext cx="1705330" cy="832897"/>
                <a:chOff x="1337272" y="3890953"/>
                <a:chExt cx="1705330" cy="832897"/>
              </a:xfrm>
            </p:grpSpPr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E220DE78-6876-42AC-848D-224BE5CB2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7272" y="3890953"/>
                  <a:ext cx="1259787" cy="1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3C43320D-41A4-40A6-8773-5FBA47A27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1714" y="4443785"/>
                  <a:ext cx="1242183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CC7875B9-41ED-44EA-B4E2-E92B8BE2B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7073" y="4723850"/>
                  <a:ext cx="1655529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B34BF03-4CF6-4EF5-9625-D674E754287C}"/>
                </a:ext>
              </a:extLst>
            </p:cNvPr>
            <p:cNvSpPr txBox="1"/>
            <p:nvPr/>
          </p:nvSpPr>
          <p:spPr>
            <a:xfrm>
              <a:off x="1906348" y="2066955"/>
              <a:ext cx="1727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Rockwell" panose="02060603020205020403" pitchFamily="18" charset="0"/>
                </a:rPr>
                <a:t>Jung </a:t>
              </a:r>
              <a:r>
                <a:rPr lang="en-US" altLang="ko-KR" b="1" dirty="0" err="1">
                  <a:latin typeface="Rockwell" panose="02060603020205020403" pitchFamily="18" charset="0"/>
                </a:rPr>
                <a:t>Chaeun</a:t>
              </a:r>
              <a:endParaRPr lang="ko-KR" altLang="en-US" b="1" dirty="0">
                <a:latin typeface="Rockwell" panose="02060603020205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20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0113" y="273261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2B23FA44-1EC9-4F07-91BB-A1A7EDED2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51" y="1429270"/>
            <a:ext cx="873513" cy="93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5AED8B-1701-46AB-ADF1-630FC1346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455" y="1625114"/>
            <a:ext cx="1010011" cy="854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9E7F59D-B9F1-4B59-9691-97727B45D1DA}"/>
              </a:ext>
            </a:extLst>
          </p:cNvPr>
          <p:cNvGrpSpPr/>
          <p:nvPr/>
        </p:nvGrpSpPr>
        <p:grpSpPr>
          <a:xfrm>
            <a:off x="2949604" y="2481705"/>
            <a:ext cx="2908458" cy="3310017"/>
            <a:chOff x="1217123" y="2043938"/>
            <a:chExt cx="2908458" cy="3310017"/>
          </a:xfrm>
        </p:grpSpPr>
        <p:sp>
          <p:nvSpPr>
            <p:cNvPr id="36" name="자유형 60">
              <a:extLst>
                <a:ext uri="{FF2B5EF4-FFF2-40B4-BE49-F238E27FC236}">
                  <a16:creationId xmlns:a16="http://schemas.microsoft.com/office/drawing/2014/main" id="{F666C532-75C4-49A5-81EE-431593533D7B}"/>
                </a:ext>
              </a:extLst>
            </p:cNvPr>
            <p:cNvSpPr/>
            <p:nvPr/>
          </p:nvSpPr>
          <p:spPr>
            <a:xfrm>
              <a:off x="1380989" y="2043938"/>
              <a:ext cx="2580726" cy="3171065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3470" h="1935892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lvl="0" algn="ctr"/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1492A7E-5528-46E4-977C-BF4E229D8296}"/>
                </a:ext>
              </a:extLst>
            </p:cNvPr>
            <p:cNvGrpSpPr/>
            <p:nvPr/>
          </p:nvGrpSpPr>
          <p:grpSpPr>
            <a:xfrm>
              <a:off x="1217123" y="2123660"/>
              <a:ext cx="2908458" cy="3230295"/>
              <a:chOff x="1082228" y="1940642"/>
              <a:chExt cx="2121408" cy="3230295"/>
            </a:xfrm>
          </p:grpSpPr>
          <p:sp>
            <p:nvSpPr>
              <p:cNvPr id="39" name="자유형 31">
                <a:extLst>
                  <a:ext uri="{FF2B5EF4-FFF2-40B4-BE49-F238E27FC236}">
                    <a16:creationId xmlns:a16="http://schemas.microsoft.com/office/drawing/2014/main" id="{82F3FD75-D6A5-4057-9DC8-3EC9896990A4}"/>
                  </a:ext>
                </a:extLst>
              </p:cNvPr>
              <p:cNvSpPr/>
              <p:nvPr/>
            </p:nvSpPr>
            <p:spPr>
              <a:xfrm>
                <a:off x="1082228" y="2255212"/>
                <a:ext cx="2121408" cy="2915725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3470" h="1935892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Extra Object Design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Map Design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Sound Design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schemeClr val="tx1"/>
                  </a:solidFill>
                  <a:latin typeface="Rockwell" panose="02060603020205020403" pitchFamily="18" charset="0"/>
                  <a:ea typeface="Sandoll 돌 01 Light" panose="020B0600000101010101" pitchFamily="34" charset="-127"/>
                </a:endParaRPr>
              </a:p>
            </p:txBody>
          </p:sp>
          <p:sp>
            <p:nvSpPr>
              <p:cNvPr id="40" name="자유형 32">
                <a:extLst>
                  <a:ext uri="{FF2B5EF4-FFF2-40B4-BE49-F238E27FC236}">
                    <a16:creationId xmlns:a16="http://schemas.microsoft.com/office/drawing/2014/main" id="{8A22CE39-3254-4C1D-A177-E0E62AF59332}"/>
                  </a:ext>
                </a:extLst>
              </p:cNvPr>
              <p:cNvSpPr/>
              <p:nvPr/>
            </p:nvSpPr>
            <p:spPr>
              <a:xfrm rot="16200000">
                <a:off x="916717" y="2106153"/>
                <a:ext cx="653614" cy="322591"/>
              </a:xfrm>
              <a:custGeom>
                <a:avLst/>
                <a:gdLst>
                  <a:gd name="connsiteX0" fmla="*/ 90616 w 1935892"/>
                  <a:gd name="connsiteY0" fmla="*/ 57665 h 486032"/>
                  <a:gd name="connsiteX1" fmla="*/ 0 w 1935892"/>
                  <a:gd name="connsiteY1" fmla="*/ 140043 h 486032"/>
                  <a:gd name="connsiteX2" fmla="*/ 74140 w 1935892"/>
                  <a:gd name="connsiteY2" fmla="*/ 140043 h 486032"/>
                  <a:gd name="connsiteX3" fmla="*/ 49427 w 1935892"/>
                  <a:gd name="connsiteY3" fmla="*/ 205946 h 486032"/>
                  <a:gd name="connsiteX4" fmla="*/ 131805 w 1935892"/>
                  <a:gd name="connsiteY4" fmla="*/ 214183 h 486032"/>
                  <a:gd name="connsiteX5" fmla="*/ 8238 w 1935892"/>
                  <a:gd name="connsiteY5" fmla="*/ 247135 h 486032"/>
                  <a:gd name="connsiteX6" fmla="*/ 123567 w 1935892"/>
                  <a:gd name="connsiteY6" fmla="*/ 280086 h 486032"/>
                  <a:gd name="connsiteX7" fmla="*/ 49427 w 1935892"/>
                  <a:gd name="connsiteY7" fmla="*/ 313038 h 486032"/>
                  <a:gd name="connsiteX8" fmla="*/ 148281 w 1935892"/>
                  <a:gd name="connsiteY8" fmla="*/ 345989 h 486032"/>
                  <a:gd name="connsiteX9" fmla="*/ 90616 w 1935892"/>
                  <a:gd name="connsiteY9" fmla="*/ 370702 h 486032"/>
                  <a:gd name="connsiteX10" fmla="*/ 57665 w 1935892"/>
                  <a:gd name="connsiteY10" fmla="*/ 411892 h 486032"/>
                  <a:gd name="connsiteX11" fmla="*/ 98854 w 1935892"/>
                  <a:gd name="connsiteY11" fmla="*/ 428367 h 486032"/>
                  <a:gd name="connsiteX12" fmla="*/ 57665 w 1935892"/>
                  <a:gd name="connsiteY12" fmla="*/ 477794 h 486032"/>
                  <a:gd name="connsiteX13" fmla="*/ 1878227 w 1935892"/>
                  <a:gd name="connsiteY13" fmla="*/ 486032 h 486032"/>
                  <a:gd name="connsiteX14" fmla="*/ 1787611 w 1935892"/>
                  <a:gd name="connsiteY14" fmla="*/ 420129 h 486032"/>
                  <a:gd name="connsiteX15" fmla="*/ 1853513 w 1935892"/>
                  <a:gd name="connsiteY15" fmla="*/ 378940 h 486032"/>
                  <a:gd name="connsiteX16" fmla="*/ 1828800 w 1935892"/>
                  <a:gd name="connsiteY16" fmla="*/ 345989 h 486032"/>
                  <a:gd name="connsiteX17" fmla="*/ 1919416 w 1935892"/>
                  <a:gd name="connsiteY17" fmla="*/ 329513 h 486032"/>
                  <a:gd name="connsiteX18" fmla="*/ 1861751 w 1935892"/>
                  <a:gd name="connsiteY18" fmla="*/ 280086 h 486032"/>
                  <a:gd name="connsiteX19" fmla="*/ 1935892 w 1935892"/>
                  <a:gd name="connsiteY19" fmla="*/ 255373 h 486032"/>
                  <a:gd name="connsiteX20" fmla="*/ 1837038 w 1935892"/>
                  <a:gd name="connsiteY20" fmla="*/ 164756 h 486032"/>
                  <a:gd name="connsiteX21" fmla="*/ 1869989 w 1935892"/>
                  <a:gd name="connsiteY21" fmla="*/ 107092 h 486032"/>
                  <a:gd name="connsiteX22" fmla="*/ 1762897 w 1935892"/>
                  <a:gd name="connsiteY22" fmla="*/ 32951 h 486032"/>
                  <a:gd name="connsiteX23" fmla="*/ 1804086 w 1935892"/>
                  <a:gd name="connsiteY23" fmla="*/ 0 h 486032"/>
                  <a:gd name="connsiteX24" fmla="*/ 90616 w 1935892"/>
                  <a:gd name="connsiteY24" fmla="*/ 57665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5892" h="486032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8000"/>
                </a:srgb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82FDFD4-A5CA-4D3C-86D2-35016A098B62}"/>
                  </a:ext>
                </a:extLst>
              </p:cNvPr>
              <p:cNvGrpSpPr/>
              <p:nvPr/>
            </p:nvGrpSpPr>
            <p:grpSpPr>
              <a:xfrm>
                <a:off x="1337272" y="3446455"/>
                <a:ext cx="1690104" cy="552830"/>
                <a:chOff x="1337272" y="3890955"/>
                <a:chExt cx="1690104" cy="552830"/>
              </a:xfrm>
            </p:grpSpPr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DFB44A41-B029-4A58-974F-E7F99E4D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272" y="3890955"/>
                  <a:ext cx="1690104" cy="9683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4A4014DA-9C7B-4316-8ADA-5D1900BEA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3559" y="4151464"/>
                  <a:ext cx="1103072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690E78D4-3F42-442D-900C-6D0F8E5EA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1714" y="4443785"/>
                  <a:ext cx="1242183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9FED83-18F8-4395-AB6C-33483A641804}"/>
                </a:ext>
              </a:extLst>
            </p:cNvPr>
            <p:cNvSpPr txBox="1"/>
            <p:nvPr/>
          </p:nvSpPr>
          <p:spPr>
            <a:xfrm>
              <a:off x="1664010" y="2099869"/>
              <a:ext cx="2236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Rockwell" panose="02060603020205020403" pitchFamily="18" charset="0"/>
                </a:rPr>
                <a:t>Hwang </a:t>
              </a:r>
              <a:r>
                <a:rPr lang="en-US" altLang="ko-KR" b="1" dirty="0" err="1">
                  <a:latin typeface="Rockwell" panose="02060603020205020403" pitchFamily="18" charset="0"/>
                </a:rPr>
                <a:t>Seunghye</a:t>
              </a:r>
              <a:endParaRPr lang="ko-KR" altLang="en-US" b="1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C5BC723-54F0-40C5-99AF-A6169212ECF5}"/>
              </a:ext>
            </a:extLst>
          </p:cNvPr>
          <p:cNvGrpSpPr/>
          <p:nvPr/>
        </p:nvGrpSpPr>
        <p:grpSpPr>
          <a:xfrm>
            <a:off x="6296178" y="2537636"/>
            <a:ext cx="2924478" cy="3310017"/>
            <a:chOff x="1201103" y="2043938"/>
            <a:chExt cx="2924478" cy="3310017"/>
          </a:xfrm>
        </p:grpSpPr>
        <p:sp>
          <p:nvSpPr>
            <p:cNvPr id="58" name="자유형 60">
              <a:extLst>
                <a:ext uri="{FF2B5EF4-FFF2-40B4-BE49-F238E27FC236}">
                  <a16:creationId xmlns:a16="http://schemas.microsoft.com/office/drawing/2014/main" id="{9258C4F5-A93D-4CED-9FDC-C721CB56A9FB}"/>
                </a:ext>
              </a:extLst>
            </p:cNvPr>
            <p:cNvSpPr/>
            <p:nvPr/>
          </p:nvSpPr>
          <p:spPr>
            <a:xfrm>
              <a:off x="1380989" y="2043938"/>
              <a:ext cx="2580726" cy="3171065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3470" h="1935892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lvl="0" algn="ctr"/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1F9F416-9854-403A-BD41-C929183888FA}"/>
                </a:ext>
              </a:extLst>
            </p:cNvPr>
            <p:cNvGrpSpPr/>
            <p:nvPr/>
          </p:nvGrpSpPr>
          <p:grpSpPr>
            <a:xfrm>
              <a:off x="1201103" y="2126297"/>
              <a:ext cx="2924478" cy="3227658"/>
              <a:chOff x="1070543" y="1943279"/>
              <a:chExt cx="2133093" cy="3227658"/>
            </a:xfrm>
          </p:grpSpPr>
          <p:sp>
            <p:nvSpPr>
              <p:cNvPr id="64" name="자유형 31">
                <a:extLst>
                  <a:ext uri="{FF2B5EF4-FFF2-40B4-BE49-F238E27FC236}">
                    <a16:creationId xmlns:a16="http://schemas.microsoft.com/office/drawing/2014/main" id="{97007A1D-350D-4D2E-8C50-5461B3763370}"/>
                  </a:ext>
                </a:extLst>
              </p:cNvPr>
              <p:cNvSpPr/>
              <p:nvPr/>
            </p:nvSpPr>
            <p:spPr>
              <a:xfrm>
                <a:off x="1082228" y="2255212"/>
                <a:ext cx="2121408" cy="2915725"/>
              </a:xfrm>
              <a:custGeom>
                <a:avLst/>
                <a:gdLst>
                  <a:gd name="connsiteX0" fmla="*/ 0 w 1713470"/>
                  <a:gd name="connsiteY0" fmla="*/ 0 h 1935892"/>
                  <a:gd name="connsiteX1" fmla="*/ 1696995 w 1713470"/>
                  <a:gd name="connsiteY1" fmla="*/ 8238 h 1935892"/>
                  <a:gd name="connsiteX2" fmla="*/ 1705233 w 1713470"/>
                  <a:gd name="connsiteY2" fmla="*/ 1491049 h 1935892"/>
                  <a:gd name="connsiteX3" fmla="*/ 1713470 w 1713470"/>
                  <a:gd name="connsiteY3" fmla="*/ 1894703 h 1935892"/>
                  <a:gd name="connsiteX4" fmla="*/ 922638 w 1713470"/>
                  <a:gd name="connsiteY4" fmla="*/ 1935892 h 1935892"/>
                  <a:gd name="connsiteX5" fmla="*/ 32952 w 1713470"/>
                  <a:gd name="connsiteY5" fmla="*/ 1927655 h 1935892"/>
                  <a:gd name="connsiteX6" fmla="*/ 65903 w 1713470"/>
                  <a:gd name="connsiteY6" fmla="*/ 897925 h 1935892"/>
                  <a:gd name="connsiteX7" fmla="*/ 0 w 1713470"/>
                  <a:gd name="connsiteY7" fmla="*/ 0 h 19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3470" h="1935892">
                    <a:moveTo>
                      <a:pt x="0" y="0"/>
                    </a:moveTo>
                    <a:lnTo>
                      <a:pt x="1696995" y="8238"/>
                    </a:lnTo>
                    <a:lnTo>
                      <a:pt x="1705233" y="1491049"/>
                    </a:lnTo>
                    <a:lnTo>
                      <a:pt x="1713470" y="1894703"/>
                    </a:lnTo>
                    <a:lnTo>
                      <a:pt x="922638" y="1935892"/>
                    </a:lnTo>
                    <a:lnTo>
                      <a:pt x="32952" y="1927655"/>
                    </a:lnTo>
                    <a:lnTo>
                      <a:pt x="65903" y="897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Traffic Light Design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Police Implement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Car Implement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Rockwell" panose="02060603020205020403" pitchFamily="18" charset="0"/>
                    <a:ea typeface="Sandoll 돌 01 Light" panose="020B0600000101010101" pitchFamily="34" charset="-127"/>
                  </a:rPr>
                  <a:t>Map Implement</a:t>
                </a:r>
                <a:endParaRPr lang="ko-KR" altLang="en-US" dirty="0">
                  <a:solidFill>
                    <a:schemeClr val="tx1"/>
                  </a:solidFill>
                  <a:latin typeface="Rockwell" panose="02060603020205020403" pitchFamily="18" charset="0"/>
                  <a:ea typeface="Sandoll 돌 01 Light" panose="020B0600000101010101" pitchFamily="34" charset="-127"/>
                </a:endParaRPr>
              </a:p>
            </p:txBody>
          </p:sp>
          <p:sp>
            <p:nvSpPr>
              <p:cNvPr id="65" name="자유형 32">
                <a:extLst>
                  <a:ext uri="{FF2B5EF4-FFF2-40B4-BE49-F238E27FC236}">
                    <a16:creationId xmlns:a16="http://schemas.microsoft.com/office/drawing/2014/main" id="{DD39E26B-9025-45BC-81D3-9018FC533A93}"/>
                  </a:ext>
                </a:extLst>
              </p:cNvPr>
              <p:cNvSpPr/>
              <p:nvPr/>
            </p:nvSpPr>
            <p:spPr>
              <a:xfrm rot="16200000">
                <a:off x="905032" y="2108790"/>
                <a:ext cx="653614" cy="322591"/>
              </a:xfrm>
              <a:custGeom>
                <a:avLst/>
                <a:gdLst>
                  <a:gd name="connsiteX0" fmla="*/ 90616 w 1935892"/>
                  <a:gd name="connsiteY0" fmla="*/ 57665 h 486032"/>
                  <a:gd name="connsiteX1" fmla="*/ 0 w 1935892"/>
                  <a:gd name="connsiteY1" fmla="*/ 140043 h 486032"/>
                  <a:gd name="connsiteX2" fmla="*/ 74140 w 1935892"/>
                  <a:gd name="connsiteY2" fmla="*/ 140043 h 486032"/>
                  <a:gd name="connsiteX3" fmla="*/ 49427 w 1935892"/>
                  <a:gd name="connsiteY3" fmla="*/ 205946 h 486032"/>
                  <a:gd name="connsiteX4" fmla="*/ 131805 w 1935892"/>
                  <a:gd name="connsiteY4" fmla="*/ 214183 h 486032"/>
                  <a:gd name="connsiteX5" fmla="*/ 8238 w 1935892"/>
                  <a:gd name="connsiteY5" fmla="*/ 247135 h 486032"/>
                  <a:gd name="connsiteX6" fmla="*/ 123567 w 1935892"/>
                  <a:gd name="connsiteY6" fmla="*/ 280086 h 486032"/>
                  <a:gd name="connsiteX7" fmla="*/ 49427 w 1935892"/>
                  <a:gd name="connsiteY7" fmla="*/ 313038 h 486032"/>
                  <a:gd name="connsiteX8" fmla="*/ 148281 w 1935892"/>
                  <a:gd name="connsiteY8" fmla="*/ 345989 h 486032"/>
                  <a:gd name="connsiteX9" fmla="*/ 90616 w 1935892"/>
                  <a:gd name="connsiteY9" fmla="*/ 370702 h 486032"/>
                  <a:gd name="connsiteX10" fmla="*/ 57665 w 1935892"/>
                  <a:gd name="connsiteY10" fmla="*/ 411892 h 486032"/>
                  <a:gd name="connsiteX11" fmla="*/ 98854 w 1935892"/>
                  <a:gd name="connsiteY11" fmla="*/ 428367 h 486032"/>
                  <a:gd name="connsiteX12" fmla="*/ 57665 w 1935892"/>
                  <a:gd name="connsiteY12" fmla="*/ 477794 h 486032"/>
                  <a:gd name="connsiteX13" fmla="*/ 1878227 w 1935892"/>
                  <a:gd name="connsiteY13" fmla="*/ 486032 h 486032"/>
                  <a:gd name="connsiteX14" fmla="*/ 1787611 w 1935892"/>
                  <a:gd name="connsiteY14" fmla="*/ 420129 h 486032"/>
                  <a:gd name="connsiteX15" fmla="*/ 1853513 w 1935892"/>
                  <a:gd name="connsiteY15" fmla="*/ 378940 h 486032"/>
                  <a:gd name="connsiteX16" fmla="*/ 1828800 w 1935892"/>
                  <a:gd name="connsiteY16" fmla="*/ 345989 h 486032"/>
                  <a:gd name="connsiteX17" fmla="*/ 1919416 w 1935892"/>
                  <a:gd name="connsiteY17" fmla="*/ 329513 h 486032"/>
                  <a:gd name="connsiteX18" fmla="*/ 1861751 w 1935892"/>
                  <a:gd name="connsiteY18" fmla="*/ 280086 h 486032"/>
                  <a:gd name="connsiteX19" fmla="*/ 1935892 w 1935892"/>
                  <a:gd name="connsiteY19" fmla="*/ 255373 h 486032"/>
                  <a:gd name="connsiteX20" fmla="*/ 1837038 w 1935892"/>
                  <a:gd name="connsiteY20" fmla="*/ 164756 h 486032"/>
                  <a:gd name="connsiteX21" fmla="*/ 1869989 w 1935892"/>
                  <a:gd name="connsiteY21" fmla="*/ 107092 h 486032"/>
                  <a:gd name="connsiteX22" fmla="*/ 1762897 w 1935892"/>
                  <a:gd name="connsiteY22" fmla="*/ 32951 h 486032"/>
                  <a:gd name="connsiteX23" fmla="*/ 1804086 w 1935892"/>
                  <a:gd name="connsiteY23" fmla="*/ 0 h 486032"/>
                  <a:gd name="connsiteX24" fmla="*/ 90616 w 1935892"/>
                  <a:gd name="connsiteY24" fmla="*/ 57665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5892" h="486032">
                    <a:moveTo>
                      <a:pt x="90616" y="57665"/>
                    </a:moveTo>
                    <a:lnTo>
                      <a:pt x="0" y="140043"/>
                    </a:lnTo>
                    <a:lnTo>
                      <a:pt x="74140" y="140043"/>
                    </a:lnTo>
                    <a:lnTo>
                      <a:pt x="49427" y="205946"/>
                    </a:lnTo>
                    <a:lnTo>
                      <a:pt x="131805" y="214183"/>
                    </a:lnTo>
                    <a:lnTo>
                      <a:pt x="8238" y="247135"/>
                    </a:lnTo>
                    <a:lnTo>
                      <a:pt x="123567" y="280086"/>
                    </a:lnTo>
                    <a:lnTo>
                      <a:pt x="49427" y="313038"/>
                    </a:lnTo>
                    <a:lnTo>
                      <a:pt x="148281" y="345989"/>
                    </a:lnTo>
                    <a:lnTo>
                      <a:pt x="90616" y="370702"/>
                    </a:lnTo>
                    <a:lnTo>
                      <a:pt x="57665" y="411892"/>
                    </a:lnTo>
                    <a:lnTo>
                      <a:pt x="98854" y="428367"/>
                    </a:lnTo>
                    <a:lnTo>
                      <a:pt x="57665" y="477794"/>
                    </a:lnTo>
                    <a:lnTo>
                      <a:pt x="1878227" y="486032"/>
                    </a:lnTo>
                    <a:lnTo>
                      <a:pt x="1787611" y="420129"/>
                    </a:lnTo>
                    <a:lnTo>
                      <a:pt x="1853513" y="378940"/>
                    </a:lnTo>
                    <a:lnTo>
                      <a:pt x="1828800" y="345989"/>
                    </a:lnTo>
                    <a:lnTo>
                      <a:pt x="1919416" y="329513"/>
                    </a:lnTo>
                    <a:lnTo>
                      <a:pt x="1861751" y="280086"/>
                    </a:lnTo>
                    <a:lnTo>
                      <a:pt x="1935892" y="255373"/>
                    </a:lnTo>
                    <a:lnTo>
                      <a:pt x="1837038" y="164756"/>
                    </a:lnTo>
                    <a:lnTo>
                      <a:pt x="1869989" y="107092"/>
                    </a:lnTo>
                    <a:lnTo>
                      <a:pt x="1762897" y="32951"/>
                    </a:lnTo>
                    <a:lnTo>
                      <a:pt x="1804086" y="0"/>
                    </a:lnTo>
                    <a:lnTo>
                      <a:pt x="90616" y="57665"/>
                    </a:lnTo>
                    <a:close/>
                  </a:path>
                </a:pathLst>
              </a:custGeom>
              <a:solidFill>
                <a:srgbClr val="EAC096">
                  <a:alpha val="58000"/>
                </a:srgb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2853280-B29E-4A8B-BDFD-D7E72F2A103E}"/>
                  </a:ext>
                </a:extLst>
              </p:cNvPr>
              <p:cNvGrpSpPr/>
              <p:nvPr/>
            </p:nvGrpSpPr>
            <p:grpSpPr>
              <a:xfrm>
                <a:off x="1337272" y="3446453"/>
                <a:ext cx="1733833" cy="832897"/>
                <a:chOff x="1337272" y="3890953"/>
                <a:chExt cx="1733833" cy="832897"/>
              </a:xfrm>
            </p:grpSpPr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2B14F427-DE3E-463E-9F7A-AE2C343BF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7272" y="3890953"/>
                  <a:ext cx="1259787" cy="1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A831286D-1A50-416F-97F5-5015449A4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3559" y="4151464"/>
                  <a:ext cx="1707546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D99CE0B5-6492-419F-9D1E-B403BD51E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1714" y="4443785"/>
                  <a:ext cx="1242183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890C2236-1BCA-4801-AC83-E6080197A9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7073" y="4723850"/>
                  <a:ext cx="1655529" cy="0"/>
                </a:xfrm>
                <a:prstGeom prst="line">
                  <a:avLst/>
                </a:prstGeom>
                <a:ln w="1270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FF6BA9A-4B1D-425E-A331-AC724C68A42A}"/>
                </a:ext>
              </a:extLst>
            </p:cNvPr>
            <p:cNvSpPr txBox="1"/>
            <p:nvPr/>
          </p:nvSpPr>
          <p:spPr>
            <a:xfrm>
              <a:off x="1630103" y="2067729"/>
              <a:ext cx="2186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Rockwell" panose="02060603020205020403" pitchFamily="18" charset="0"/>
                </a:rPr>
                <a:t>Hong </a:t>
              </a:r>
              <a:r>
                <a:rPr lang="en-US" altLang="ko-KR" b="1" dirty="0" err="1">
                  <a:latin typeface="Rockwell" panose="02060603020205020403" pitchFamily="18" charset="0"/>
                </a:rPr>
                <a:t>Yeongseon</a:t>
              </a:r>
              <a:endParaRPr lang="ko-KR" altLang="en-US" b="1" dirty="0">
                <a:latin typeface="Rockwell" panose="02060603020205020403" pitchFamily="18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CE441D9-6D54-4B75-B8BC-44D2B59FB8CE}"/>
              </a:ext>
            </a:extLst>
          </p:cNvPr>
          <p:cNvSpPr/>
          <p:nvPr/>
        </p:nvSpPr>
        <p:spPr>
          <a:xfrm>
            <a:off x="1450650" y="348488"/>
            <a:ext cx="92403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Team Introduction</a:t>
            </a:r>
            <a:endParaRPr lang="ko-KR" altLang="en-US" sz="45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30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5" y="4000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11774" y="484221"/>
            <a:ext cx="107684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Program Introduction</a:t>
            </a:r>
            <a:endParaRPr lang="ko-KR" altLang="en-US" sz="45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943A1C-D756-463E-ACE0-2A5203C20C24}"/>
              </a:ext>
            </a:extLst>
          </p:cNvPr>
          <p:cNvSpPr/>
          <p:nvPr/>
        </p:nvSpPr>
        <p:spPr>
          <a:xfrm>
            <a:off x="1106381" y="2298451"/>
            <a:ext cx="100843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A player go to the </a:t>
            </a:r>
            <a:r>
              <a:rPr lang="en-US" altLang="ko-KR" sz="2400" dirty="0">
                <a:solidFill>
                  <a:srgbClr val="FF0000"/>
                </a:solidFill>
                <a:latin typeface="Rockwell" panose="02060603020205020403" pitchFamily="18" charset="0"/>
                <a:ea typeface="Sandoll 돌 01 Light" panose="020B0600000101010101" pitchFamily="34" charset="-127"/>
              </a:rPr>
              <a:t>GOAL</a:t>
            </a:r>
            <a:r>
              <a:rPr lang="en-US" altLang="ko-KR" sz="24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 point by crossing the road avoiding cars</a:t>
            </a:r>
          </a:p>
        </p:txBody>
      </p:sp>
      <p:pic>
        <p:nvPicPr>
          <p:cNvPr id="31" name="그림 3">
            <a:extLst>
              <a:ext uri="{FF2B5EF4-FFF2-40B4-BE49-F238E27FC236}">
                <a16:creationId xmlns:a16="http://schemas.microsoft.com/office/drawing/2014/main" id="{419C9C1D-F708-4148-AE34-E6379F37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81" y="3429000"/>
            <a:ext cx="4953000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09EC9C-DF25-49CE-8BEB-53BDB126C2E0}"/>
              </a:ext>
            </a:extLst>
          </p:cNvPr>
          <p:cNvSpPr/>
          <p:nvPr/>
        </p:nvSpPr>
        <p:spPr>
          <a:xfrm>
            <a:off x="1253413" y="1543134"/>
            <a:ext cx="2151789" cy="599412"/>
          </a:xfrm>
          <a:prstGeom prst="rect">
            <a:avLst/>
          </a:prstGeom>
          <a:solidFill>
            <a:srgbClr val="FFFDD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12E52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Goal of Player</a:t>
            </a:r>
          </a:p>
        </p:txBody>
      </p:sp>
      <p:sp>
        <p:nvSpPr>
          <p:cNvPr id="18" name="자유형 40">
            <a:extLst>
              <a:ext uri="{FF2B5EF4-FFF2-40B4-BE49-F238E27FC236}">
                <a16:creationId xmlns:a16="http://schemas.microsoft.com/office/drawing/2014/main" id="{C7CC91A6-E52C-4806-9093-8D92E69E8336}"/>
              </a:ext>
            </a:extLst>
          </p:cNvPr>
          <p:cNvSpPr/>
          <p:nvPr/>
        </p:nvSpPr>
        <p:spPr>
          <a:xfrm rot="10800000">
            <a:off x="1106382" y="1717818"/>
            <a:ext cx="294064" cy="25004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12E52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2FC75E-6708-41A7-87A7-993FFFA59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81" y="3410322"/>
            <a:ext cx="4886579" cy="24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7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5" y="4000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W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60900" y="456164"/>
            <a:ext cx="107684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Program Introduction</a:t>
            </a:r>
            <a:endParaRPr lang="ko-KR" altLang="en-US" sz="45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943A1C-D756-463E-ACE0-2A5203C20C24}"/>
              </a:ext>
            </a:extLst>
          </p:cNvPr>
          <p:cNvSpPr/>
          <p:nvPr/>
        </p:nvSpPr>
        <p:spPr>
          <a:xfrm>
            <a:off x="681476" y="2279128"/>
            <a:ext cx="10634323" cy="1687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Rockwell" panose="02060603020205020403" pitchFamily="18" charset="0"/>
                <a:ea typeface="Sandoll 돌 01 Light" panose="020B0600000101010101" pitchFamily="34" charset="-127"/>
              </a:rPr>
              <a:t>Fist your hand </a:t>
            </a:r>
            <a:r>
              <a:rPr lang="en-US" altLang="ko-KR" sz="24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to move forward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Rockwell" panose="02060603020205020403" pitchFamily="18" charset="0"/>
                <a:ea typeface="Sandoll 돌 01 Light" panose="020B0600000101010101" pitchFamily="34" charset="-127"/>
              </a:rPr>
              <a:t>Open your hand </a:t>
            </a:r>
            <a:r>
              <a:rPr lang="en-US" altLang="ko-KR" sz="24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to stop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Rockwell" panose="02060603020205020403" pitchFamily="18" charset="0"/>
                <a:ea typeface="Sandoll 돌 01 Light" panose="020B0600000101010101" pitchFamily="34" charset="-127"/>
              </a:rPr>
              <a:t>Raise your arms </a:t>
            </a:r>
            <a:r>
              <a:rPr lang="en-US" altLang="ko-KR" sz="2400" dirty="0">
                <a:latin typeface="Rockwell" panose="02060603020205020403" pitchFamily="18" charset="0"/>
                <a:ea typeface="Sandoll 돌 01 Light" panose="020B0600000101010101" pitchFamily="34" charset="-127"/>
              </a:rPr>
              <a:t>in the direction you want to rotate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04DD1E-8A81-483A-97C7-AA017EAB251D}"/>
              </a:ext>
            </a:extLst>
          </p:cNvPr>
          <p:cNvSpPr/>
          <p:nvPr/>
        </p:nvSpPr>
        <p:spPr>
          <a:xfrm>
            <a:off x="1253413" y="1543134"/>
            <a:ext cx="2387409" cy="599412"/>
          </a:xfrm>
          <a:prstGeom prst="rect">
            <a:avLst/>
          </a:prstGeom>
          <a:solidFill>
            <a:srgbClr val="FFFDD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12E52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How to play</a:t>
            </a:r>
          </a:p>
        </p:txBody>
      </p:sp>
      <p:sp>
        <p:nvSpPr>
          <p:cNvPr id="25" name="자유형 40">
            <a:extLst>
              <a:ext uri="{FF2B5EF4-FFF2-40B4-BE49-F238E27FC236}">
                <a16:creationId xmlns:a16="http://schemas.microsoft.com/office/drawing/2014/main" id="{70E9A584-6153-4299-AC7D-DD7DACA45FD5}"/>
              </a:ext>
            </a:extLst>
          </p:cNvPr>
          <p:cNvSpPr/>
          <p:nvPr/>
        </p:nvSpPr>
        <p:spPr>
          <a:xfrm rot="10800000">
            <a:off x="1106382" y="1717818"/>
            <a:ext cx="294064" cy="25004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12E52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pic>
        <p:nvPicPr>
          <p:cNvPr id="3" name="그림 2" descr="앉아있는, 검은색, 머그이(가) 표시된 사진&#10;&#10;자동 생성된 설명">
            <a:extLst>
              <a:ext uri="{FF2B5EF4-FFF2-40B4-BE49-F238E27FC236}">
                <a16:creationId xmlns:a16="http://schemas.microsoft.com/office/drawing/2014/main" id="{27BB4AF0-BBB2-4F33-9698-E77DA438E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08" y="3836520"/>
            <a:ext cx="1703573" cy="2107602"/>
          </a:xfrm>
          <a:prstGeom prst="rect">
            <a:avLst/>
          </a:prstGeom>
        </p:spPr>
      </p:pic>
      <p:pic>
        <p:nvPicPr>
          <p:cNvPr id="10" name="그림 9" descr="나이프이(가) 표시된 사진&#10;&#10;자동 생성된 설명">
            <a:extLst>
              <a:ext uri="{FF2B5EF4-FFF2-40B4-BE49-F238E27FC236}">
                <a16:creationId xmlns:a16="http://schemas.microsoft.com/office/drawing/2014/main" id="{B6FCA959-CCEB-44CD-B715-CB821A6FC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11" y="4158385"/>
            <a:ext cx="1662017" cy="1852394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70EE0869-D4E1-4EBB-A1DB-B08F15D2D7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26" y="3776276"/>
            <a:ext cx="2692798" cy="2473036"/>
          </a:xfrm>
          <a:prstGeom prst="rect">
            <a:avLst/>
          </a:prstGeom>
        </p:spPr>
      </p:pic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AC09F7DF-7D67-413C-83E2-6CC10FC0B8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49" y="3800630"/>
            <a:ext cx="2779929" cy="24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8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2437" y="4762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92516" y="470751"/>
            <a:ext cx="117325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Execution Result</a:t>
            </a:r>
            <a:endParaRPr lang="ko-KR" altLang="en-US" sz="45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  <a:p>
            <a:pPr algn="ctr"/>
            <a:endParaRPr lang="ko-KR" altLang="en-US" sz="45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 descr="앉아있는, 검은색, 머그이(가) 표시된 사진&#10;&#10;자동 생성된 설명">
            <a:extLst>
              <a:ext uri="{FF2B5EF4-FFF2-40B4-BE49-F238E27FC236}">
                <a16:creationId xmlns:a16="http://schemas.microsoft.com/office/drawing/2014/main" id="{035C8A29-1AC0-4238-96B3-0C259B4BF6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793" y="4162613"/>
            <a:ext cx="1703573" cy="2107602"/>
          </a:xfrm>
          <a:prstGeom prst="rect">
            <a:avLst/>
          </a:prstGeom>
        </p:spPr>
      </p:pic>
      <p:pic>
        <p:nvPicPr>
          <p:cNvPr id="18" name="그림 17" descr="나이프이(가) 표시된 사진&#10;&#10;자동 생성된 설명">
            <a:extLst>
              <a:ext uri="{FF2B5EF4-FFF2-40B4-BE49-F238E27FC236}">
                <a16:creationId xmlns:a16="http://schemas.microsoft.com/office/drawing/2014/main" id="{CEE93798-12E0-4F75-956A-A6C8A77A5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90" y="4543963"/>
            <a:ext cx="1662017" cy="1852394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F28A9B56-4487-404F-A9BA-87342E23FC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82" y="4368273"/>
            <a:ext cx="2399608" cy="22037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9EC750-8E11-4B01-980B-F133737AC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0" y="1679030"/>
            <a:ext cx="3390798" cy="295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0B6CFB-734B-41B8-93F6-15A13C7C1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6" y="1679030"/>
            <a:ext cx="3390798" cy="2952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AF60205-EC5A-4B79-9058-0DCAAB1C3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442" y="1679030"/>
            <a:ext cx="3444098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5" y="4000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28625" y="428883"/>
            <a:ext cx="1120977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Core Algorithms</a:t>
            </a:r>
            <a:endParaRPr lang="ko-KR" altLang="en-US" sz="45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24" name="그룹 2">
            <a:extLst>
              <a:ext uri="{FF2B5EF4-FFF2-40B4-BE49-F238E27FC236}">
                <a16:creationId xmlns:a16="http://schemas.microsoft.com/office/drawing/2014/main" id="{655C0B3A-BC98-4DD6-86F6-A137DCCAA44B}"/>
              </a:ext>
            </a:extLst>
          </p:cNvPr>
          <p:cNvGrpSpPr>
            <a:grpSpLocks/>
          </p:cNvGrpSpPr>
          <p:nvPr/>
        </p:nvGrpSpPr>
        <p:grpSpPr bwMode="auto">
          <a:xfrm>
            <a:off x="326133" y="2959575"/>
            <a:ext cx="3352693" cy="2092014"/>
            <a:chOff x="4176665" y="946040"/>
            <a:chExt cx="3030202" cy="442912"/>
          </a:xfrm>
        </p:grpSpPr>
        <p:sp>
          <p:nvSpPr>
            <p:cNvPr id="25" name="사각형: 둥근 모서리 12">
              <a:extLst>
                <a:ext uri="{FF2B5EF4-FFF2-40B4-BE49-F238E27FC236}">
                  <a16:creationId xmlns:a16="http://schemas.microsoft.com/office/drawing/2014/main" id="{8C0FD247-DB9C-45CE-A587-FB6706745C35}"/>
                </a:ext>
              </a:extLst>
            </p:cNvPr>
            <p:cNvSpPr/>
            <p:nvPr/>
          </p:nvSpPr>
          <p:spPr>
            <a:xfrm>
              <a:off x="4387926" y="946040"/>
              <a:ext cx="2607680" cy="442912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B231E350-42F3-408A-916A-EAD50369E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665" y="946040"/>
              <a:ext cx="3030202" cy="397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KinectConnet.cs</a:t>
              </a:r>
              <a:r>
                <a:rPr lang="en-US" altLang="ko-KR" sz="18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read body data form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Kinnect</a:t>
              </a:r>
              <a:endParaRPr lang="en-US" altLang="ko-KR" sz="14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1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if grab your hand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set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Hand.grab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= true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4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if elbow is higher than shoulder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set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Hand.Higt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=true</a:t>
              </a:r>
            </a:p>
          </p:txBody>
        </p: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B3978CA-1B2C-47F1-AF9C-62B130832DD1}"/>
              </a:ext>
            </a:extLst>
          </p:cNvPr>
          <p:cNvSpPr/>
          <p:nvPr/>
        </p:nvSpPr>
        <p:spPr>
          <a:xfrm rot="21308531">
            <a:off x="5840846" y="2143472"/>
            <a:ext cx="576452" cy="38628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E2B8E49-FE14-43B9-BF31-8E3D4C63460E}"/>
              </a:ext>
            </a:extLst>
          </p:cNvPr>
          <p:cNvSpPr/>
          <p:nvPr/>
        </p:nvSpPr>
        <p:spPr>
          <a:xfrm rot="20290857">
            <a:off x="2864251" y="2438052"/>
            <a:ext cx="620296" cy="38628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그룹 23">
            <a:extLst>
              <a:ext uri="{FF2B5EF4-FFF2-40B4-BE49-F238E27FC236}">
                <a16:creationId xmlns:a16="http://schemas.microsoft.com/office/drawing/2014/main" id="{E578DA0F-84D3-4FE3-B00C-5DCB343D40C4}"/>
              </a:ext>
            </a:extLst>
          </p:cNvPr>
          <p:cNvGrpSpPr>
            <a:grpSpLocks/>
          </p:cNvGrpSpPr>
          <p:nvPr/>
        </p:nvGrpSpPr>
        <p:grpSpPr bwMode="auto">
          <a:xfrm>
            <a:off x="6566946" y="1485863"/>
            <a:ext cx="2167182" cy="1893564"/>
            <a:chOff x="4904605" y="3359135"/>
            <a:chExt cx="1463780" cy="497151"/>
          </a:xfrm>
        </p:grpSpPr>
        <p:sp>
          <p:nvSpPr>
            <p:cNvPr id="31" name="사각형: 둥근 모서리 12">
              <a:extLst>
                <a:ext uri="{FF2B5EF4-FFF2-40B4-BE49-F238E27FC236}">
                  <a16:creationId xmlns:a16="http://schemas.microsoft.com/office/drawing/2014/main" id="{38FE92B3-A09D-4AAA-A12D-6BAFAD2D471A}"/>
                </a:ext>
              </a:extLst>
            </p:cNvPr>
            <p:cNvSpPr/>
            <p:nvPr/>
          </p:nvSpPr>
          <p:spPr>
            <a:xfrm>
              <a:off x="4904605" y="3359135"/>
              <a:ext cx="1282969" cy="497151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0E093DA4-DEFE-48CE-9DB5-0144A9D5C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6795" y="3363603"/>
              <a:ext cx="1411590" cy="480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</a:t>
              </a: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Player.cs</a:t>
              </a:r>
              <a:endParaRPr lang="en-US" altLang="ko-KR" sz="14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9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if grab is true</a:t>
              </a: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playerstate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=RUN</a:t>
              </a: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isMove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=true</a:t>
              </a: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if high is true</a:t>
              </a: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playerstate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=RUN</a:t>
              </a: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isRotate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=true</a:t>
              </a:r>
            </a:p>
          </p:txBody>
        </p:sp>
      </p:grpSp>
      <p:grpSp>
        <p:nvGrpSpPr>
          <p:cNvPr id="33" name="그룹 13">
            <a:extLst>
              <a:ext uri="{FF2B5EF4-FFF2-40B4-BE49-F238E27FC236}">
                <a16:creationId xmlns:a16="http://schemas.microsoft.com/office/drawing/2014/main" id="{AC683937-AE8E-4395-96BC-9E9397AD2969}"/>
              </a:ext>
            </a:extLst>
          </p:cNvPr>
          <p:cNvGrpSpPr>
            <a:grpSpLocks/>
          </p:cNvGrpSpPr>
          <p:nvPr/>
        </p:nvGrpSpPr>
        <p:grpSpPr bwMode="auto">
          <a:xfrm>
            <a:off x="3025231" y="5069687"/>
            <a:ext cx="2641231" cy="1243155"/>
            <a:chOff x="1037202" y="4844061"/>
            <a:chExt cx="2329772" cy="138828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DB63575-AB3F-45B1-A6B0-0FEC1EAEBE64}"/>
                </a:ext>
              </a:extLst>
            </p:cNvPr>
            <p:cNvSpPr/>
            <p:nvPr/>
          </p:nvSpPr>
          <p:spPr>
            <a:xfrm>
              <a:off x="1037202" y="4899348"/>
              <a:ext cx="2329772" cy="1333002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9B5E9BDE-2459-4702-A9ED-CB4F308DF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819" y="4844061"/>
              <a:ext cx="2186537" cy="1314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PlayerMove.cs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000" b="1" dirty="0"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ea typeface="Sandoll 돌 01 Light" panose="020B0600000101010101" pitchFamily="34" charset="-127"/>
                </a:rPr>
                <a:t>if </a:t>
              </a:r>
              <a:r>
                <a:rPr lang="en-US" altLang="ko-KR" sz="1400" b="1" dirty="0" err="1">
                  <a:ea typeface="Sandoll 돌 01 Light" panose="020B0600000101010101" pitchFamily="34" charset="-127"/>
                </a:rPr>
                <a:t>playerstate</a:t>
              </a:r>
              <a:r>
                <a:rPr lang="en-US" altLang="ko-KR" sz="1400" b="1" dirty="0">
                  <a:ea typeface="Sandoll 돌 01 Light" panose="020B0600000101010101" pitchFamily="34" charset="-127"/>
                </a:rPr>
                <a:t> is RUN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ea typeface="Sandoll 돌 01 Light" panose="020B0600000101010101" pitchFamily="34" charset="-127"/>
                </a:rPr>
                <a:t>Move or Rotate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ea typeface="Sandoll 돌 01 Light" panose="020B0600000101010101" pitchFamily="34" charset="-127"/>
                </a:rPr>
                <a:t>other code</a:t>
              </a:r>
              <a:endParaRPr lang="en-US" altLang="ko-KR" sz="1100" b="1" dirty="0"/>
            </a:p>
          </p:txBody>
        </p:sp>
      </p:grpSp>
      <p:grpSp>
        <p:nvGrpSpPr>
          <p:cNvPr id="36" name="그룹 15">
            <a:extLst>
              <a:ext uri="{FF2B5EF4-FFF2-40B4-BE49-F238E27FC236}">
                <a16:creationId xmlns:a16="http://schemas.microsoft.com/office/drawing/2014/main" id="{F7FF3112-FC6B-4243-9BCD-824080BD19F0}"/>
              </a:ext>
            </a:extLst>
          </p:cNvPr>
          <p:cNvGrpSpPr>
            <a:grpSpLocks/>
          </p:cNvGrpSpPr>
          <p:nvPr/>
        </p:nvGrpSpPr>
        <p:grpSpPr bwMode="auto">
          <a:xfrm>
            <a:off x="8957200" y="5016001"/>
            <a:ext cx="2681200" cy="1113283"/>
            <a:chOff x="4096543" y="5153696"/>
            <a:chExt cx="2781300" cy="11500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A4A7201-BF8A-4A7B-9CAB-0F077316906B}"/>
                </a:ext>
              </a:extLst>
            </p:cNvPr>
            <p:cNvSpPr/>
            <p:nvPr/>
          </p:nvSpPr>
          <p:spPr>
            <a:xfrm>
              <a:off x="4096543" y="5153696"/>
              <a:ext cx="2781300" cy="1150095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753037A0-EA74-41FB-AD01-F5391C37D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6543" y="5199334"/>
              <a:ext cx="2781300" cy="1001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PlayerColider.cs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1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set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playerstate</a:t>
              </a: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 by collision and trigger</a:t>
              </a:r>
              <a:endParaRPr lang="ko-KR" altLang="en-US" sz="1100" b="1" dirty="0"/>
            </a:p>
          </p:txBody>
        </p:sp>
      </p:grpSp>
      <p:grpSp>
        <p:nvGrpSpPr>
          <p:cNvPr id="39" name="그룹 17">
            <a:extLst>
              <a:ext uri="{FF2B5EF4-FFF2-40B4-BE49-F238E27FC236}">
                <a16:creationId xmlns:a16="http://schemas.microsoft.com/office/drawing/2014/main" id="{2028C251-CE09-460A-B5F2-D85C67C1CA09}"/>
              </a:ext>
            </a:extLst>
          </p:cNvPr>
          <p:cNvGrpSpPr>
            <a:grpSpLocks/>
          </p:cNvGrpSpPr>
          <p:nvPr/>
        </p:nvGrpSpPr>
        <p:grpSpPr bwMode="auto">
          <a:xfrm>
            <a:off x="5792245" y="5212947"/>
            <a:ext cx="2963862" cy="1059484"/>
            <a:chOff x="7864586" y="4667249"/>
            <a:chExt cx="2957293" cy="1215366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CB9E051-659B-421E-82BC-E541E8C6C40B}"/>
                </a:ext>
              </a:extLst>
            </p:cNvPr>
            <p:cNvSpPr/>
            <p:nvPr/>
          </p:nvSpPr>
          <p:spPr>
            <a:xfrm>
              <a:off x="7864586" y="4667249"/>
              <a:ext cx="2957293" cy="1215366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3BBF3E0F-BD73-4F18-877D-B60758E86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7908" y="4713080"/>
              <a:ext cx="2890648" cy="882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PlayerAnimation.cs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2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 animation by </a:t>
              </a:r>
              <a:r>
                <a:rPr lang="en-US" altLang="ko-KR" sz="14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playerstate</a:t>
              </a:r>
              <a:endParaRPr lang="ko-KR" altLang="en-US" sz="1400" b="1" dirty="0"/>
            </a:p>
          </p:txBody>
        </p:sp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203F7CC-39EA-45D1-AA1C-B41D6F915069}"/>
              </a:ext>
            </a:extLst>
          </p:cNvPr>
          <p:cNvSpPr/>
          <p:nvPr/>
        </p:nvSpPr>
        <p:spPr>
          <a:xfrm rot="8224699">
            <a:off x="4557471" y="3934979"/>
            <a:ext cx="1806935" cy="2779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95A2BCB-95A9-4B9C-95FC-7FCC0085618A}"/>
              </a:ext>
            </a:extLst>
          </p:cNvPr>
          <p:cNvSpPr/>
          <p:nvPr/>
        </p:nvSpPr>
        <p:spPr>
          <a:xfrm rot="5400000">
            <a:off x="6947792" y="4111051"/>
            <a:ext cx="1047919" cy="43484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6E06958-3E1B-4B7F-ACC3-24EA3B9C0D4D}"/>
              </a:ext>
            </a:extLst>
          </p:cNvPr>
          <p:cNvSpPr/>
          <p:nvPr/>
        </p:nvSpPr>
        <p:spPr>
          <a:xfrm rot="13859295">
            <a:off x="8919518" y="4027737"/>
            <a:ext cx="1586887" cy="37313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10">
            <a:extLst>
              <a:ext uri="{FF2B5EF4-FFF2-40B4-BE49-F238E27FC236}">
                <a16:creationId xmlns:a16="http://schemas.microsoft.com/office/drawing/2014/main" id="{99509851-72E1-46EC-B9D3-9395CB2F4810}"/>
              </a:ext>
            </a:extLst>
          </p:cNvPr>
          <p:cNvGrpSpPr>
            <a:grpSpLocks/>
          </p:cNvGrpSpPr>
          <p:nvPr/>
        </p:nvGrpSpPr>
        <p:grpSpPr bwMode="auto">
          <a:xfrm>
            <a:off x="9532395" y="1384738"/>
            <a:ext cx="1751111" cy="1383306"/>
            <a:chOff x="2184087" y="3618821"/>
            <a:chExt cx="1892617" cy="541338"/>
          </a:xfrm>
        </p:grpSpPr>
        <p:sp>
          <p:nvSpPr>
            <p:cNvPr id="46" name="사각형: 둥근 모서리 12">
              <a:extLst>
                <a:ext uri="{FF2B5EF4-FFF2-40B4-BE49-F238E27FC236}">
                  <a16:creationId xmlns:a16="http://schemas.microsoft.com/office/drawing/2014/main" id="{70AE59C7-B063-4AF0-B1D6-5ADC5194297F}"/>
                </a:ext>
              </a:extLst>
            </p:cNvPr>
            <p:cNvSpPr/>
            <p:nvPr/>
          </p:nvSpPr>
          <p:spPr>
            <a:xfrm>
              <a:off x="2184087" y="3618821"/>
              <a:ext cx="1892617" cy="541338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7" name="TextBox 23">
              <a:extLst>
                <a:ext uri="{FF2B5EF4-FFF2-40B4-BE49-F238E27FC236}">
                  <a16:creationId xmlns:a16="http://schemas.microsoft.com/office/drawing/2014/main" id="{C5B0D641-97CA-4735-A025-5D0798919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6206" y="3646200"/>
              <a:ext cx="1810498" cy="460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 err="1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PlayerState.cs</a:t>
              </a:r>
              <a:endParaRPr lang="en-US" altLang="ko-KR" sz="180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ko-KR" sz="1050" b="1" dirty="0">
                <a:latin typeface="Sandoll 돌 01 Light" panose="020B0600000101010101" pitchFamily="34" charset="-127"/>
                <a:ea typeface="Sandoll 돌 01 Light" panose="020B0600000101010101" pitchFamily="34" charset="-127"/>
              </a:endParaRP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NORMAL</a:t>
              </a: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RUN</a:t>
              </a: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Sandoll 돌 01 Light" panose="020B0600000101010101" pitchFamily="34" charset="-127"/>
                  <a:ea typeface="Sandoll 돌 01 Light" panose="020B0600000101010101" pitchFamily="34" charset="-127"/>
                </a:rPr>
                <a:t>DIZZY</a:t>
              </a:r>
            </a:p>
          </p:txBody>
        </p:sp>
      </p:grpSp>
      <p:sp>
        <p:nvSpPr>
          <p:cNvPr id="48" name="직사각형 2">
            <a:extLst>
              <a:ext uri="{FF2B5EF4-FFF2-40B4-BE49-F238E27FC236}">
                <a16:creationId xmlns:a16="http://schemas.microsoft.com/office/drawing/2014/main" id="{E6A30D0C-AAE7-4080-97C5-60235FA96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379" y="1260142"/>
            <a:ext cx="2476754" cy="81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600" b="1" dirty="0">
                <a:solidFill>
                  <a:srgbClr val="FF0000"/>
                </a:solidFill>
              </a:rPr>
              <a:t>Player</a:t>
            </a:r>
          </a:p>
        </p:txBody>
      </p:sp>
      <p:grpSp>
        <p:nvGrpSpPr>
          <p:cNvPr id="49" name="그룹 7">
            <a:extLst>
              <a:ext uri="{FF2B5EF4-FFF2-40B4-BE49-F238E27FC236}">
                <a16:creationId xmlns:a16="http://schemas.microsoft.com/office/drawing/2014/main" id="{4F3710B3-88B8-4879-B2EA-238D284073E4}"/>
              </a:ext>
            </a:extLst>
          </p:cNvPr>
          <p:cNvGrpSpPr>
            <a:grpSpLocks/>
          </p:cNvGrpSpPr>
          <p:nvPr/>
        </p:nvGrpSpPr>
        <p:grpSpPr bwMode="auto">
          <a:xfrm>
            <a:off x="3564982" y="2065510"/>
            <a:ext cx="2031701" cy="1132745"/>
            <a:chOff x="4665724" y="1822999"/>
            <a:chExt cx="1680914" cy="947069"/>
          </a:xfrm>
        </p:grpSpPr>
        <p:sp>
          <p:nvSpPr>
            <p:cNvPr id="50" name="사각형: 둥근 모서리 12">
              <a:extLst>
                <a:ext uri="{FF2B5EF4-FFF2-40B4-BE49-F238E27FC236}">
                  <a16:creationId xmlns:a16="http://schemas.microsoft.com/office/drawing/2014/main" id="{7B6D48F7-911D-4D07-BDBC-200E9D680FB8}"/>
                </a:ext>
              </a:extLst>
            </p:cNvPr>
            <p:cNvSpPr/>
            <p:nvPr/>
          </p:nvSpPr>
          <p:spPr>
            <a:xfrm>
              <a:off x="4665724" y="1842639"/>
              <a:ext cx="1663898" cy="927429"/>
            </a:xfrm>
            <a:prstGeom prst="roundRect">
              <a:avLst>
                <a:gd name="adj" fmla="val 1692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 algn="ctr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grpSp>
          <p:nvGrpSpPr>
            <p:cNvPr id="51" name="그룹 5">
              <a:extLst>
                <a:ext uri="{FF2B5EF4-FFF2-40B4-BE49-F238E27FC236}">
                  <a16:creationId xmlns:a16="http://schemas.microsoft.com/office/drawing/2014/main" id="{4A50F214-CDCB-4521-AB57-4D192C98B9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2584" y="1822999"/>
              <a:ext cx="1664054" cy="945356"/>
              <a:chOff x="4682584" y="1822999"/>
              <a:chExt cx="1664054" cy="945356"/>
            </a:xfrm>
          </p:grpSpPr>
          <p:sp>
            <p:nvSpPr>
              <p:cNvPr id="52" name="TextBox 7">
                <a:extLst>
                  <a:ext uri="{FF2B5EF4-FFF2-40B4-BE49-F238E27FC236}">
                    <a16:creationId xmlns:a16="http://schemas.microsoft.com/office/drawing/2014/main" id="{35FA2A72-91FB-439B-A973-BED7BD361B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9675" y="1822999"/>
                <a:ext cx="1136650" cy="3087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1800" b="1" dirty="0" err="1">
                    <a:latin typeface="Sandoll 돌 01 Light" panose="020B0600000101010101" pitchFamily="34" charset="-127"/>
                    <a:ea typeface="Sandoll 돌 01 Light" panose="020B0600000101010101" pitchFamily="34" charset="-127"/>
                  </a:rPr>
                  <a:t>Hand.cs</a:t>
                </a:r>
                <a:endParaRPr lang="ko-KR" altLang="en-US" sz="1800" b="1" dirty="0"/>
              </a:p>
            </p:txBody>
          </p:sp>
          <p:sp>
            <p:nvSpPr>
              <p:cNvPr id="53" name="TextBox 7">
                <a:extLst>
                  <a:ext uri="{FF2B5EF4-FFF2-40B4-BE49-F238E27FC236}">
                    <a16:creationId xmlns:a16="http://schemas.microsoft.com/office/drawing/2014/main" id="{2D63386E-029F-437B-AE1F-DD76794D20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2584" y="2150770"/>
                <a:ext cx="1664054" cy="617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latin typeface="Sandoll 돌 01 Light" panose="020B0600000101010101" pitchFamily="34" charset="-127"/>
                    <a:ea typeface="Sandoll 돌 01 Light" panose="020B0600000101010101" pitchFamily="34" charset="-127"/>
                  </a:rPr>
                  <a:t>set grab and high</a:t>
                </a:r>
              </a:p>
              <a:p>
                <a:pPr latinLnBrk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ea typeface="Sandoll 돌 01 Light" panose="020B0600000101010101" pitchFamily="34" charset="-127"/>
                  </a:rPr>
                  <a:t>and send them to Player</a:t>
                </a:r>
                <a:endParaRPr lang="ko-KR" altLang="en-US" sz="1400" b="1" dirty="0"/>
              </a:p>
            </p:txBody>
          </p:sp>
        </p:grpSp>
      </p:grp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069D6329-9077-44FD-B661-3CD0054CCB88}"/>
              </a:ext>
            </a:extLst>
          </p:cNvPr>
          <p:cNvSpPr/>
          <p:nvPr/>
        </p:nvSpPr>
        <p:spPr>
          <a:xfrm rot="10800000">
            <a:off x="8756107" y="1984163"/>
            <a:ext cx="602312" cy="38628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65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2437" y="476250"/>
            <a:ext cx="11287125" cy="6134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92516" y="470751"/>
            <a:ext cx="117325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b="1" dirty="0">
                <a:ln w="6600">
                  <a:solidFill>
                    <a:srgbClr val="2B3693"/>
                  </a:solidFill>
                  <a:prstDash val="solid"/>
                </a:ln>
                <a:solidFill>
                  <a:srgbClr val="FFFDD4"/>
                </a:solidFill>
                <a:effectLst>
                  <a:outerShdw dist="50800" dir="2700000" sx="101000" sy="101000" algn="tl" rotWithShape="0">
                    <a:srgbClr val="012E52"/>
                  </a:outerShdw>
                </a:effectLst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Execution Result</a:t>
            </a:r>
            <a:endParaRPr lang="ko-KR" altLang="en-US" sz="4500" b="1" dirty="0">
              <a:ln w="6600">
                <a:solidFill>
                  <a:srgbClr val="2B3693"/>
                </a:solidFill>
                <a:prstDash val="solid"/>
              </a:ln>
              <a:solidFill>
                <a:srgbClr val="FFFDD4"/>
              </a:solidFill>
              <a:effectLst>
                <a:outerShdw dist="50800" dir="2700000" sx="101000" sy="101000" algn="tl" rotWithShape="0">
                  <a:srgbClr val="012E52"/>
                </a:outerShdw>
              </a:effectLst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A402061-1034-483E-8721-F0364DE6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7" y="1937708"/>
            <a:ext cx="5156515" cy="37188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36B6D2-4373-4441-BE55-927B2B235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331" y="1937708"/>
            <a:ext cx="5201993" cy="37188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4BA4EF-1EA1-44DB-BCF0-97CCB336E32E}"/>
              </a:ext>
            </a:extLst>
          </p:cNvPr>
          <p:cNvSpPr/>
          <p:nvPr/>
        </p:nvSpPr>
        <p:spPr>
          <a:xfrm>
            <a:off x="3531765" y="2668959"/>
            <a:ext cx="385893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551D84-0FD3-4C5F-8063-7C8323C720DE}"/>
              </a:ext>
            </a:extLst>
          </p:cNvPr>
          <p:cNvSpPr/>
          <p:nvPr/>
        </p:nvSpPr>
        <p:spPr>
          <a:xfrm>
            <a:off x="8249434" y="2856299"/>
            <a:ext cx="385893" cy="572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FA140C-A1AD-474D-9EC7-DAF366456A1C}"/>
              </a:ext>
            </a:extLst>
          </p:cNvPr>
          <p:cNvSpPr/>
          <p:nvPr/>
        </p:nvSpPr>
        <p:spPr>
          <a:xfrm>
            <a:off x="853975" y="1496387"/>
            <a:ext cx="2387409" cy="599412"/>
          </a:xfrm>
          <a:prstGeom prst="rect">
            <a:avLst/>
          </a:prstGeom>
          <a:solidFill>
            <a:srgbClr val="FFFDD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12E52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Green Light</a:t>
            </a:r>
          </a:p>
        </p:txBody>
      </p:sp>
      <p:sp>
        <p:nvSpPr>
          <p:cNvPr id="20" name="자유형 40">
            <a:extLst>
              <a:ext uri="{FF2B5EF4-FFF2-40B4-BE49-F238E27FC236}">
                <a16:creationId xmlns:a16="http://schemas.microsoft.com/office/drawing/2014/main" id="{C92CF02B-CD0F-477E-8335-91544C79F06E}"/>
              </a:ext>
            </a:extLst>
          </p:cNvPr>
          <p:cNvSpPr/>
          <p:nvPr/>
        </p:nvSpPr>
        <p:spPr>
          <a:xfrm rot="10800000">
            <a:off x="706944" y="1671071"/>
            <a:ext cx="294064" cy="25004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12E52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DBFBBE-120E-4D7A-A331-1C19612F6E91}"/>
              </a:ext>
            </a:extLst>
          </p:cNvPr>
          <p:cNvSpPr/>
          <p:nvPr/>
        </p:nvSpPr>
        <p:spPr>
          <a:xfrm>
            <a:off x="6163771" y="1484391"/>
            <a:ext cx="2387409" cy="599412"/>
          </a:xfrm>
          <a:prstGeom prst="rect">
            <a:avLst/>
          </a:prstGeom>
          <a:solidFill>
            <a:srgbClr val="FFFDD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12E52"/>
                </a:solidFill>
                <a:latin typeface="Sandoll 돌 01 Light" panose="020B0600000101010101" pitchFamily="34" charset="-127"/>
                <a:ea typeface="Sandoll 돌 01 Light" panose="020B0600000101010101" pitchFamily="34" charset="-127"/>
              </a:rPr>
              <a:t>Red Light</a:t>
            </a:r>
          </a:p>
        </p:txBody>
      </p:sp>
      <p:sp>
        <p:nvSpPr>
          <p:cNvPr id="22" name="자유형 40">
            <a:extLst>
              <a:ext uri="{FF2B5EF4-FFF2-40B4-BE49-F238E27FC236}">
                <a16:creationId xmlns:a16="http://schemas.microsoft.com/office/drawing/2014/main" id="{E1D10951-DBB5-42FB-AA07-B9475A2E2EBA}"/>
              </a:ext>
            </a:extLst>
          </p:cNvPr>
          <p:cNvSpPr/>
          <p:nvPr/>
        </p:nvSpPr>
        <p:spPr>
          <a:xfrm rot="10800000">
            <a:off x="6016740" y="1659075"/>
            <a:ext cx="294064" cy="25004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012E52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7254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364</Words>
  <Application>Microsoft Office PowerPoint</Application>
  <PresentationFormat>와이드스크린</PresentationFormat>
  <Paragraphs>130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Sandoll 네모니 01 Basic</vt:lpstr>
      <vt:lpstr>Sandoll 돌 01 Light</vt:lpstr>
      <vt:lpstr>맑은 고딕</vt:lpstr>
      <vt:lpstr>야놀자 야체 B</vt:lpstr>
      <vt:lpstr>Arial</vt:lpstr>
      <vt:lpstr>Rockwell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정 채은</cp:lastModifiedBy>
  <cp:revision>196</cp:revision>
  <dcterms:created xsi:type="dcterms:W3CDTF">2018-08-02T07:05:36Z</dcterms:created>
  <dcterms:modified xsi:type="dcterms:W3CDTF">2019-12-17T13:07:32Z</dcterms:modified>
</cp:coreProperties>
</file>